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20104100" cy="11315700"/>
  <p:notesSz cx="20104100" cy="113157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642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1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jp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7867"/>
            <a:ext cx="17088486" cy="23762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950" b="1" i="0">
                <a:solidFill>
                  <a:srgbClr val="00387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6792"/>
            <a:ext cx="14072870" cy="2828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50" b="0" i="0">
                <a:solidFill>
                  <a:srgbClr val="003873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4705" y="10774592"/>
            <a:ext cx="89561" cy="67171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7580" y="10760674"/>
            <a:ext cx="609380" cy="94402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45084" y="10774592"/>
            <a:ext cx="91376" cy="67171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47958" y="10774592"/>
            <a:ext cx="501059" cy="80484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087142" y="10774592"/>
            <a:ext cx="525264" cy="80484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650531" y="10774592"/>
            <a:ext cx="312859" cy="67171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002120" y="10775802"/>
            <a:ext cx="37518" cy="64750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078973" y="10774592"/>
            <a:ext cx="370953" cy="80484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488656" y="10774592"/>
            <a:ext cx="947050" cy="80484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86233" y="10386090"/>
            <a:ext cx="4067174" cy="74916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950" b="1" i="0">
                <a:solidFill>
                  <a:srgbClr val="00387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950" b="0" i="0">
                <a:solidFill>
                  <a:srgbClr val="003873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950" b="1" i="0">
                <a:solidFill>
                  <a:srgbClr val="00387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2611"/>
            <a:ext cx="8745284" cy="74683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2611"/>
            <a:ext cx="8745284" cy="74683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9/23/2025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776108" y="10774592"/>
            <a:ext cx="88955" cy="67171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878378" y="10760674"/>
            <a:ext cx="609379" cy="94402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526487" y="10774592"/>
            <a:ext cx="90770" cy="67171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628757" y="10774592"/>
            <a:ext cx="501059" cy="80484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7168545" y="10774592"/>
            <a:ext cx="524659" cy="80484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7731935" y="10774592"/>
            <a:ext cx="312253" cy="67171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082918" y="10775802"/>
            <a:ext cx="38123" cy="64750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8159771" y="10774592"/>
            <a:ext cx="370952" cy="80484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8569454" y="10774592"/>
            <a:ext cx="947050" cy="80484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5295624" y="10412716"/>
            <a:ext cx="4228747" cy="69591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950" b="1" i="0">
                <a:solidFill>
                  <a:srgbClr val="00387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9/23/2025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46853" y="10048823"/>
            <a:ext cx="4083094" cy="64931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900456" cy="11310142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514" y="60509"/>
            <a:ext cx="2900456" cy="11249635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1028" y="121024"/>
            <a:ext cx="2900456" cy="11189121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287" y="0"/>
            <a:ext cx="2570047" cy="1131014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9/23/2025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39242" y="1179232"/>
            <a:ext cx="17562195" cy="1841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950" b="1" i="0">
                <a:solidFill>
                  <a:srgbClr val="00387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15089" y="3365467"/>
            <a:ext cx="14443075" cy="62426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50" b="0" i="0">
                <a:solidFill>
                  <a:srgbClr val="003873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23601"/>
            <a:ext cx="6433312" cy="5657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23601"/>
            <a:ext cx="4623943" cy="5657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23601"/>
            <a:ext cx="4623943" cy="5657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openxmlformats.org/officeDocument/2006/relationships/image" Target="../media/image30.png"/><Relationship Id="rId7" Type="http://schemas.openxmlformats.org/officeDocument/2006/relationships/image" Target="../media/image34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10" Type="http://schemas.openxmlformats.org/officeDocument/2006/relationships/image" Target="../media/image37.jpg"/><Relationship Id="rId4" Type="http://schemas.openxmlformats.org/officeDocument/2006/relationships/image" Target="../media/image31.png"/><Relationship Id="rId9" Type="http://schemas.openxmlformats.org/officeDocument/2006/relationships/image" Target="../media/image3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41" y="0"/>
            <a:ext cx="20099655" cy="11309985"/>
          </a:xfrm>
          <a:custGeom>
            <a:avLst/>
            <a:gdLst/>
            <a:ahLst/>
            <a:cxnLst/>
            <a:rect l="l" t="t" r="r" b="b"/>
            <a:pathLst>
              <a:path w="20099655" h="11309985">
                <a:moveTo>
                  <a:pt x="0" y="0"/>
                </a:moveTo>
                <a:lnTo>
                  <a:pt x="0" y="11309538"/>
                </a:lnTo>
                <a:lnTo>
                  <a:pt x="20099259" y="11309538"/>
                </a:lnTo>
                <a:lnTo>
                  <a:pt x="20099259" y="0"/>
                </a:lnTo>
                <a:lnTo>
                  <a:pt x="0" y="0"/>
                </a:lnTo>
                <a:close/>
              </a:path>
            </a:pathLst>
          </a:custGeom>
          <a:solidFill>
            <a:srgbClr val="2890E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4841" y="0"/>
            <a:ext cx="20099258" cy="10670507"/>
            <a:chOff x="4841" y="0"/>
            <a:chExt cx="20099258" cy="10670507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41" y="0"/>
              <a:ext cx="20099258" cy="1067050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934845" y="1482313"/>
              <a:ext cx="5487035" cy="849630"/>
            </a:xfrm>
            <a:custGeom>
              <a:avLst/>
              <a:gdLst/>
              <a:ahLst/>
              <a:cxnLst/>
              <a:rect l="l" t="t" r="r" b="b"/>
              <a:pathLst>
                <a:path w="5487034" h="849630">
                  <a:moveTo>
                    <a:pt x="167675" y="5648"/>
                  </a:moveTo>
                  <a:lnTo>
                    <a:pt x="0" y="5648"/>
                  </a:lnTo>
                  <a:lnTo>
                    <a:pt x="0" y="836057"/>
                  </a:lnTo>
                  <a:lnTo>
                    <a:pt x="167675" y="836057"/>
                  </a:lnTo>
                  <a:lnTo>
                    <a:pt x="167675" y="472415"/>
                  </a:lnTo>
                  <a:lnTo>
                    <a:pt x="417196" y="472415"/>
                  </a:lnTo>
                  <a:lnTo>
                    <a:pt x="397701" y="450346"/>
                  </a:lnTo>
                  <a:lnTo>
                    <a:pt x="375756" y="432318"/>
                  </a:lnTo>
                  <a:lnTo>
                    <a:pt x="351372" y="418328"/>
                  </a:lnTo>
                  <a:lnTo>
                    <a:pt x="324559" y="408371"/>
                  </a:lnTo>
                  <a:lnTo>
                    <a:pt x="345501" y="395416"/>
                  </a:lnTo>
                  <a:lnTo>
                    <a:pt x="363010" y="382041"/>
                  </a:lnTo>
                  <a:lnTo>
                    <a:pt x="377078" y="368240"/>
                  </a:lnTo>
                  <a:lnTo>
                    <a:pt x="383895" y="359102"/>
                  </a:lnTo>
                  <a:lnTo>
                    <a:pt x="167675" y="359102"/>
                  </a:lnTo>
                  <a:lnTo>
                    <a:pt x="167675" y="5648"/>
                  </a:lnTo>
                  <a:close/>
                </a:path>
                <a:path w="5487034" h="849630">
                  <a:moveTo>
                    <a:pt x="417196" y="472415"/>
                  </a:moveTo>
                  <a:lnTo>
                    <a:pt x="167675" y="472415"/>
                  </a:lnTo>
                  <a:lnTo>
                    <a:pt x="187539" y="473606"/>
                  </a:lnTo>
                  <a:lnTo>
                    <a:pt x="204690" y="476645"/>
                  </a:lnTo>
                  <a:lnTo>
                    <a:pt x="241865" y="498764"/>
                  </a:lnTo>
                  <a:lnTo>
                    <a:pt x="268340" y="537019"/>
                  </a:lnTo>
                  <a:lnTo>
                    <a:pt x="291876" y="580133"/>
                  </a:lnTo>
                  <a:lnTo>
                    <a:pt x="298071" y="591780"/>
                  </a:lnTo>
                  <a:lnTo>
                    <a:pt x="302356" y="599683"/>
                  </a:lnTo>
                  <a:lnTo>
                    <a:pt x="304740" y="603833"/>
                  </a:lnTo>
                  <a:lnTo>
                    <a:pt x="309632" y="612506"/>
                  </a:lnTo>
                  <a:lnTo>
                    <a:pt x="312859" y="618356"/>
                  </a:lnTo>
                  <a:lnTo>
                    <a:pt x="314372" y="621382"/>
                  </a:lnTo>
                  <a:lnTo>
                    <a:pt x="413515" y="836057"/>
                  </a:lnTo>
                  <a:lnTo>
                    <a:pt x="610590" y="836057"/>
                  </a:lnTo>
                  <a:lnTo>
                    <a:pt x="497327" y="608321"/>
                  </a:lnTo>
                  <a:lnTo>
                    <a:pt x="475956" y="566917"/>
                  </a:lnTo>
                  <a:lnTo>
                    <a:pt x="455484" y="530459"/>
                  </a:lnTo>
                  <a:lnTo>
                    <a:pt x="435900" y="498955"/>
                  </a:lnTo>
                  <a:lnTo>
                    <a:pt x="417196" y="472415"/>
                  </a:lnTo>
                  <a:close/>
                </a:path>
                <a:path w="5487034" h="849630">
                  <a:moveTo>
                    <a:pt x="602118" y="0"/>
                  </a:moveTo>
                  <a:lnTo>
                    <a:pt x="581543" y="554"/>
                  </a:lnTo>
                  <a:lnTo>
                    <a:pt x="577761" y="554"/>
                  </a:lnTo>
                  <a:lnTo>
                    <a:pt x="523705" y="2607"/>
                  </a:lnTo>
                  <a:lnTo>
                    <a:pt x="477647" y="8768"/>
                  </a:lnTo>
                  <a:lnTo>
                    <a:pt x="439589" y="19042"/>
                  </a:lnTo>
                  <a:lnTo>
                    <a:pt x="383236" y="56221"/>
                  </a:lnTo>
                  <a:lnTo>
                    <a:pt x="357003" y="91754"/>
                  </a:lnTo>
                  <a:lnTo>
                    <a:pt x="330836" y="140034"/>
                  </a:lnTo>
                  <a:lnTo>
                    <a:pt x="304740" y="201059"/>
                  </a:lnTo>
                  <a:lnTo>
                    <a:pt x="285403" y="248867"/>
                  </a:lnTo>
                  <a:lnTo>
                    <a:pt x="268765" y="286321"/>
                  </a:lnTo>
                  <a:lnTo>
                    <a:pt x="243570" y="330207"/>
                  </a:lnTo>
                  <a:lnTo>
                    <a:pt x="193440" y="355169"/>
                  </a:lnTo>
                  <a:lnTo>
                    <a:pt x="167675" y="359102"/>
                  </a:lnTo>
                  <a:lnTo>
                    <a:pt x="383895" y="359102"/>
                  </a:lnTo>
                  <a:lnTo>
                    <a:pt x="404910" y="321590"/>
                  </a:lnTo>
                  <a:lnTo>
                    <a:pt x="420877" y="282098"/>
                  </a:lnTo>
                  <a:lnTo>
                    <a:pt x="434415" y="245024"/>
                  </a:lnTo>
                  <a:lnTo>
                    <a:pt x="446199" y="214819"/>
                  </a:lnTo>
                  <a:lnTo>
                    <a:pt x="464448" y="175037"/>
                  </a:lnTo>
                  <a:lnTo>
                    <a:pt x="491658" y="143423"/>
                  </a:lnTo>
                  <a:lnTo>
                    <a:pt x="533724" y="126651"/>
                  </a:lnTo>
                  <a:lnTo>
                    <a:pt x="578316" y="123449"/>
                  </a:lnTo>
                  <a:lnTo>
                    <a:pt x="602118" y="123449"/>
                  </a:lnTo>
                  <a:lnTo>
                    <a:pt x="602118" y="0"/>
                  </a:lnTo>
                  <a:close/>
                </a:path>
                <a:path w="5487034" h="849630">
                  <a:moveTo>
                    <a:pt x="602118" y="123449"/>
                  </a:moveTo>
                  <a:lnTo>
                    <a:pt x="578316" y="123449"/>
                  </a:lnTo>
                  <a:lnTo>
                    <a:pt x="602118" y="124054"/>
                  </a:lnTo>
                  <a:lnTo>
                    <a:pt x="602118" y="123449"/>
                  </a:lnTo>
                  <a:close/>
                </a:path>
                <a:path w="5487034" h="849630">
                  <a:moveTo>
                    <a:pt x="977055" y="220877"/>
                  </a:moveTo>
                  <a:lnTo>
                    <a:pt x="933921" y="223325"/>
                  </a:lnTo>
                  <a:lnTo>
                    <a:pt x="892871" y="230660"/>
                  </a:lnTo>
                  <a:lnTo>
                    <a:pt x="853911" y="242875"/>
                  </a:lnTo>
                  <a:lnTo>
                    <a:pt x="817045" y="259959"/>
                  </a:lnTo>
                  <a:lnTo>
                    <a:pt x="783261" y="281707"/>
                  </a:lnTo>
                  <a:lnTo>
                    <a:pt x="753543" y="307841"/>
                  </a:lnTo>
                  <a:lnTo>
                    <a:pt x="727890" y="338363"/>
                  </a:lnTo>
                  <a:lnTo>
                    <a:pt x="706304" y="373273"/>
                  </a:lnTo>
                  <a:lnTo>
                    <a:pt x="689198" y="410696"/>
                  </a:lnTo>
                  <a:lnTo>
                    <a:pt x="676986" y="448758"/>
                  </a:lnTo>
                  <a:lnTo>
                    <a:pt x="669662" y="487453"/>
                  </a:lnTo>
                  <a:lnTo>
                    <a:pt x="667221" y="526778"/>
                  </a:lnTo>
                  <a:lnTo>
                    <a:pt x="669662" y="576635"/>
                  </a:lnTo>
                  <a:lnTo>
                    <a:pt x="676986" y="622573"/>
                  </a:lnTo>
                  <a:lnTo>
                    <a:pt x="689198" y="664587"/>
                  </a:lnTo>
                  <a:lnTo>
                    <a:pt x="706304" y="702673"/>
                  </a:lnTo>
                  <a:lnTo>
                    <a:pt x="728100" y="736588"/>
                  </a:lnTo>
                  <a:lnTo>
                    <a:pt x="754387" y="766163"/>
                  </a:lnTo>
                  <a:lnTo>
                    <a:pt x="785176" y="791388"/>
                  </a:lnTo>
                  <a:lnTo>
                    <a:pt x="820474" y="812254"/>
                  </a:lnTo>
                  <a:lnTo>
                    <a:pt x="858467" y="828603"/>
                  </a:lnTo>
                  <a:lnTo>
                    <a:pt x="897416" y="840280"/>
                  </a:lnTo>
                  <a:lnTo>
                    <a:pt x="937328" y="847287"/>
                  </a:lnTo>
                  <a:lnTo>
                    <a:pt x="978215" y="849622"/>
                  </a:lnTo>
                  <a:lnTo>
                    <a:pt x="1029858" y="846033"/>
                  </a:lnTo>
                  <a:lnTo>
                    <a:pt x="1077855" y="835265"/>
                  </a:lnTo>
                  <a:lnTo>
                    <a:pt x="1122204" y="817315"/>
                  </a:lnTo>
                  <a:lnTo>
                    <a:pt x="1162904" y="792180"/>
                  </a:lnTo>
                  <a:lnTo>
                    <a:pt x="1199950" y="759859"/>
                  </a:lnTo>
                  <a:lnTo>
                    <a:pt x="1231672" y="722074"/>
                  </a:lnTo>
                  <a:lnTo>
                    <a:pt x="1232952" y="719919"/>
                  </a:lnTo>
                  <a:lnTo>
                    <a:pt x="977660" y="719919"/>
                  </a:lnTo>
                  <a:lnTo>
                    <a:pt x="947735" y="716950"/>
                  </a:lnTo>
                  <a:lnTo>
                    <a:pt x="895335" y="693177"/>
                  </a:lnTo>
                  <a:lnTo>
                    <a:pt x="854271" y="645955"/>
                  </a:lnTo>
                  <a:lnTo>
                    <a:pt x="833015" y="577402"/>
                  </a:lnTo>
                  <a:lnTo>
                    <a:pt x="830358" y="535250"/>
                  </a:lnTo>
                  <a:lnTo>
                    <a:pt x="833015" y="493126"/>
                  </a:lnTo>
                  <a:lnTo>
                    <a:pt x="854271" y="424593"/>
                  </a:lnTo>
                  <a:lnTo>
                    <a:pt x="895335" y="377372"/>
                  </a:lnTo>
                  <a:lnTo>
                    <a:pt x="947735" y="353600"/>
                  </a:lnTo>
                  <a:lnTo>
                    <a:pt x="977660" y="350630"/>
                  </a:lnTo>
                  <a:lnTo>
                    <a:pt x="1234449" y="350630"/>
                  </a:lnTo>
                  <a:lnTo>
                    <a:pt x="1232208" y="346862"/>
                  </a:lnTo>
                  <a:lnTo>
                    <a:pt x="1200807" y="309531"/>
                  </a:lnTo>
                  <a:lnTo>
                    <a:pt x="1163948" y="277615"/>
                  </a:lnTo>
                  <a:lnTo>
                    <a:pt x="1123143" y="252792"/>
                  </a:lnTo>
                  <a:lnTo>
                    <a:pt x="1078393" y="235062"/>
                  </a:lnTo>
                  <a:lnTo>
                    <a:pt x="1029697" y="224423"/>
                  </a:lnTo>
                  <a:lnTo>
                    <a:pt x="977055" y="220877"/>
                  </a:lnTo>
                  <a:close/>
                </a:path>
                <a:path w="5487034" h="849630">
                  <a:moveTo>
                    <a:pt x="1234449" y="350630"/>
                  </a:moveTo>
                  <a:lnTo>
                    <a:pt x="977660" y="350630"/>
                  </a:lnTo>
                  <a:lnTo>
                    <a:pt x="1007539" y="353600"/>
                  </a:lnTo>
                  <a:lnTo>
                    <a:pt x="1034916" y="362512"/>
                  </a:lnTo>
                  <a:lnTo>
                    <a:pt x="1082149" y="398184"/>
                  </a:lnTo>
                  <a:lnTo>
                    <a:pt x="1113805" y="455969"/>
                  </a:lnTo>
                  <a:lnTo>
                    <a:pt x="1124322" y="533585"/>
                  </a:lnTo>
                  <a:lnTo>
                    <a:pt x="1124289" y="535250"/>
                  </a:lnTo>
                  <a:lnTo>
                    <a:pt x="1121727" y="576635"/>
                  </a:lnTo>
                  <a:lnTo>
                    <a:pt x="1113805" y="614013"/>
                  </a:lnTo>
                  <a:lnTo>
                    <a:pt x="1082149" y="672365"/>
                  </a:lnTo>
                  <a:lnTo>
                    <a:pt x="1034916" y="708037"/>
                  </a:lnTo>
                  <a:lnTo>
                    <a:pt x="977660" y="719919"/>
                  </a:lnTo>
                  <a:lnTo>
                    <a:pt x="1232952" y="719919"/>
                  </a:lnTo>
                  <a:lnTo>
                    <a:pt x="1256341" y="680552"/>
                  </a:lnTo>
                  <a:lnTo>
                    <a:pt x="1273958" y="635295"/>
                  </a:lnTo>
                  <a:lnTo>
                    <a:pt x="1284527" y="586305"/>
                  </a:lnTo>
                  <a:lnTo>
                    <a:pt x="1287938" y="535250"/>
                  </a:lnTo>
                  <a:lnTo>
                    <a:pt x="1288049" y="533585"/>
                  </a:lnTo>
                  <a:lnTo>
                    <a:pt x="1284558" y="481295"/>
                  </a:lnTo>
                  <a:lnTo>
                    <a:pt x="1274085" y="432744"/>
                  </a:lnTo>
                  <a:lnTo>
                    <a:pt x="1256635" y="387933"/>
                  </a:lnTo>
                  <a:lnTo>
                    <a:pt x="1234449" y="350630"/>
                  </a:lnTo>
                  <a:close/>
                </a:path>
                <a:path w="5487034" h="849630">
                  <a:moveTo>
                    <a:pt x="1599194" y="234493"/>
                  </a:moveTo>
                  <a:lnTo>
                    <a:pt x="1402068" y="234493"/>
                  </a:lnTo>
                  <a:lnTo>
                    <a:pt x="1402068" y="836057"/>
                  </a:lnTo>
                  <a:lnTo>
                    <a:pt x="1538024" y="836057"/>
                  </a:lnTo>
                  <a:lnTo>
                    <a:pt x="1538024" y="440091"/>
                  </a:lnTo>
                  <a:lnTo>
                    <a:pt x="1672533" y="440091"/>
                  </a:lnTo>
                  <a:lnTo>
                    <a:pt x="1599194" y="234493"/>
                  </a:lnTo>
                  <a:close/>
                </a:path>
                <a:path w="5487034" h="849630">
                  <a:moveTo>
                    <a:pt x="1672533" y="440091"/>
                  </a:moveTo>
                  <a:lnTo>
                    <a:pt x="1538024" y="440091"/>
                  </a:lnTo>
                  <a:lnTo>
                    <a:pt x="1677913" y="836057"/>
                  </a:lnTo>
                  <a:lnTo>
                    <a:pt x="1813869" y="836057"/>
                  </a:lnTo>
                  <a:lnTo>
                    <a:pt x="1881444" y="653656"/>
                  </a:lnTo>
                  <a:lnTo>
                    <a:pt x="1748715" y="653656"/>
                  </a:lnTo>
                  <a:lnTo>
                    <a:pt x="1672533" y="440091"/>
                  </a:lnTo>
                  <a:close/>
                </a:path>
                <a:path w="5487034" h="849630">
                  <a:moveTo>
                    <a:pt x="2095967" y="440091"/>
                  </a:moveTo>
                  <a:lnTo>
                    <a:pt x="1960566" y="440091"/>
                  </a:lnTo>
                  <a:lnTo>
                    <a:pt x="1960566" y="836057"/>
                  </a:lnTo>
                  <a:lnTo>
                    <a:pt x="2095967" y="836057"/>
                  </a:lnTo>
                  <a:lnTo>
                    <a:pt x="2095967" y="440091"/>
                  </a:lnTo>
                  <a:close/>
                </a:path>
                <a:path w="5487034" h="849630">
                  <a:moveTo>
                    <a:pt x="2095967" y="234493"/>
                  </a:moveTo>
                  <a:lnTo>
                    <a:pt x="1899396" y="234493"/>
                  </a:lnTo>
                  <a:lnTo>
                    <a:pt x="1748715" y="653656"/>
                  </a:lnTo>
                  <a:lnTo>
                    <a:pt x="1881444" y="653656"/>
                  </a:lnTo>
                  <a:lnTo>
                    <a:pt x="1960566" y="440091"/>
                  </a:lnTo>
                  <a:lnTo>
                    <a:pt x="2095967" y="440091"/>
                  </a:lnTo>
                  <a:lnTo>
                    <a:pt x="2095967" y="234493"/>
                  </a:lnTo>
                  <a:close/>
                </a:path>
                <a:path w="5487034" h="849630">
                  <a:moveTo>
                    <a:pt x="2404590" y="234493"/>
                  </a:moveTo>
                  <a:lnTo>
                    <a:pt x="2251691" y="234493"/>
                  </a:lnTo>
                  <a:lnTo>
                    <a:pt x="2251691" y="836057"/>
                  </a:lnTo>
                  <a:lnTo>
                    <a:pt x="2404590" y="836057"/>
                  </a:lnTo>
                  <a:lnTo>
                    <a:pt x="2548928" y="612305"/>
                  </a:lnTo>
                  <a:lnTo>
                    <a:pt x="2404590" y="612305"/>
                  </a:lnTo>
                  <a:lnTo>
                    <a:pt x="2404590" y="234493"/>
                  </a:lnTo>
                  <a:close/>
                </a:path>
                <a:path w="5487034" h="849630">
                  <a:moveTo>
                    <a:pt x="2805650" y="451437"/>
                  </a:moveTo>
                  <a:lnTo>
                    <a:pt x="2652700" y="451437"/>
                  </a:lnTo>
                  <a:lnTo>
                    <a:pt x="2652700" y="836057"/>
                  </a:lnTo>
                  <a:lnTo>
                    <a:pt x="2805650" y="836057"/>
                  </a:lnTo>
                  <a:lnTo>
                    <a:pt x="2805650" y="451437"/>
                  </a:lnTo>
                  <a:close/>
                </a:path>
                <a:path w="5487034" h="849630">
                  <a:moveTo>
                    <a:pt x="2805650" y="234493"/>
                  </a:moveTo>
                  <a:lnTo>
                    <a:pt x="2649321" y="234493"/>
                  </a:lnTo>
                  <a:lnTo>
                    <a:pt x="2404590" y="612305"/>
                  </a:lnTo>
                  <a:lnTo>
                    <a:pt x="2548928" y="612305"/>
                  </a:lnTo>
                  <a:lnTo>
                    <a:pt x="2652700" y="451437"/>
                  </a:lnTo>
                  <a:lnTo>
                    <a:pt x="2805650" y="451437"/>
                  </a:lnTo>
                  <a:lnTo>
                    <a:pt x="2805650" y="234493"/>
                  </a:lnTo>
                  <a:close/>
                </a:path>
                <a:path w="5487034" h="849630">
                  <a:moveTo>
                    <a:pt x="3225116" y="220877"/>
                  </a:moveTo>
                  <a:lnTo>
                    <a:pt x="3173630" y="224199"/>
                  </a:lnTo>
                  <a:lnTo>
                    <a:pt x="3126586" y="234163"/>
                  </a:lnTo>
                  <a:lnTo>
                    <a:pt x="3083984" y="250766"/>
                  </a:lnTo>
                  <a:lnTo>
                    <a:pt x="3045823" y="274007"/>
                  </a:lnTo>
                  <a:lnTo>
                    <a:pt x="3012105" y="303883"/>
                  </a:lnTo>
                  <a:lnTo>
                    <a:pt x="2983759" y="339714"/>
                  </a:lnTo>
                  <a:lnTo>
                    <a:pt x="2961717" y="380824"/>
                  </a:lnTo>
                  <a:lnTo>
                    <a:pt x="2945976" y="427216"/>
                  </a:lnTo>
                  <a:lnTo>
                    <a:pt x="2936533" y="478892"/>
                  </a:lnTo>
                  <a:lnTo>
                    <a:pt x="2933386" y="535855"/>
                  </a:lnTo>
                  <a:lnTo>
                    <a:pt x="2936521" y="592200"/>
                  </a:lnTo>
                  <a:lnTo>
                    <a:pt x="2945931" y="643419"/>
                  </a:lnTo>
                  <a:lnTo>
                    <a:pt x="2961619" y="689517"/>
                  </a:lnTo>
                  <a:lnTo>
                    <a:pt x="2983592" y="730497"/>
                  </a:lnTo>
                  <a:lnTo>
                    <a:pt x="3011853" y="766364"/>
                  </a:lnTo>
                  <a:lnTo>
                    <a:pt x="3045371" y="796343"/>
                  </a:lnTo>
                  <a:lnTo>
                    <a:pt x="3083172" y="819656"/>
                  </a:lnTo>
                  <a:lnTo>
                    <a:pt x="3125252" y="836306"/>
                  </a:lnTo>
                  <a:lnTo>
                    <a:pt x="3171609" y="846293"/>
                  </a:lnTo>
                  <a:lnTo>
                    <a:pt x="3222241" y="849622"/>
                  </a:lnTo>
                  <a:lnTo>
                    <a:pt x="3275701" y="846293"/>
                  </a:lnTo>
                  <a:lnTo>
                    <a:pt x="3276869" y="846293"/>
                  </a:lnTo>
                  <a:lnTo>
                    <a:pt x="3326616" y="835893"/>
                  </a:lnTo>
                  <a:lnTo>
                    <a:pt x="3369986" y="818731"/>
                  </a:lnTo>
                  <a:lnTo>
                    <a:pt x="3407466" y="794705"/>
                  </a:lnTo>
                  <a:lnTo>
                    <a:pt x="3439236" y="763948"/>
                  </a:lnTo>
                  <a:lnTo>
                    <a:pt x="3465408" y="726595"/>
                  </a:lnTo>
                  <a:lnTo>
                    <a:pt x="3468534" y="719919"/>
                  </a:lnTo>
                  <a:lnTo>
                    <a:pt x="3229604" y="719919"/>
                  </a:lnTo>
                  <a:lnTo>
                    <a:pt x="3200849" y="717158"/>
                  </a:lnTo>
                  <a:lnTo>
                    <a:pt x="3152568" y="695071"/>
                  </a:lnTo>
                  <a:lnTo>
                    <a:pt x="3117309" y="649723"/>
                  </a:lnTo>
                  <a:lnTo>
                    <a:pt x="3099327" y="574101"/>
                  </a:lnTo>
                  <a:lnTo>
                    <a:pt x="3097077" y="524508"/>
                  </a:lnTo>
                  <a:lnTo>
                    <a:pt x="3099290" y="479813"/>
                  </a:lnTo>
                  <a:lnTo>
                    <a:pt x="3105927" y="442020"/>
                  </a:lnTo>
                  <a:lnTo>
                    <a:pt x="3132478" y="387141"/>
                  </a:lnTo>
                  <a:lnTo>
                    <a:pt x="3173893" y="356347"/>
                  </a:lnTo>
                  <a:lnTo>
                    <a:pt x="3227334" y="346092"/>
                  </a:lnTo>
                  <a:lnTo>
                    <a:pt x="3465320" y="346092"/>
                  </a:lnTo>
                  <a:lnTo>
                    <a:pt x="3455556" y="327899"/>
                  </a:lnTo>
                  <a:lnTo>
                    <a:pt x="3429985" y="294947"/>
                  </a:lnTo>
                  <a:lnTo>
                    <a:pt x="3399851" y="268179"/>
                  </a:lnTo>
                  <a:lnTo>
                    <a:pt x="3364592" y="247492"/>
                  </a:lnTo>
                  <a:lnTo>
                    <a:pt x="3323716" y="232709"/>
                  </a:lnTo>
                  <a:lnTo>
                    <a:pt x="3277224" y="223836"/>
                  </a:lnTo>
                  <a:lnTo>
                    <a:pt x="3225116" y="220877"/>
                  </a:lnTo>
                  <a:close/>
                </a:path>
                <a:path w="5487034" h="849630">
                  <a:moveTo>
                    <a:pt x="3344632" y="605497"/>
                  </a:moveTo>
                  <a:lnTo>
                    <a:pt x="3328469" y="659090"/>
                  </a:lnTo>
                  <a:lnTo>
                    <a:pt x="3303835" y="694150"/>
                  </a:lnTo>
                  <a:lnTo>
                    <a:pt x="3270823" y="713483"/>
                  </a:lnTo>
                  <a:lnTo>
                    <a:pt x="3229604" y="719919"/>
                  </a:lnTo>
                  <a:lnTo>
                    <a:pt x="3468534" y="719919"/>
                  </a:lnTo>
                  <a:lnTo>
                    <a:pt x="3485983" y="682652"/>
                  </a:lnTo>
                  <a:lnTo>
                    <a:pt x="3500961" y="632123"/>
                  </a:lnTo>
                  <a:lnTo>
                    <a:pt x="3344632" y="605497"/>
                  </a:lnTo>
                  <a:close/>
                </a:path>
                <a:path w="5487034" h="849630">
                  <a:moveTo>
                    <a:pt x="3465320" y="346092"/>
                  </a:moveTo>
                  <a:lnTo>
                    <a:pt x="3227334" y="346092"/>
                  </a:lnTo>
                  <a:lnTo>
                    <a:pt x="3248676" y="347577"/>
                  </a:lnTo>
                  <a:lnTo>
                    <a:pt x="3267923" y="352036"/>
                  </a:lnTo>
                  <a:lnTo>
                    <a:pt x="3312920" y="383226"/>
                  </a:lnTo>
                  <a:lnTo>
                    <a:pt x="3330888" y="418627"/>
                  </a:lnTo>
                  <a:lnTo>
                    <a:pt x="3336109" y="440696"/>
                  </a:lnTo>
                  <a:lnTo>
                    <a:pt x="3492993" y="412355"/>
                  </a:lnTo>
                  <a:lnTo>
                    <a:pt x="3476560" y="367035"/>
                  </a:lnTo>
                  <a:lnTo>
                    <a:pt x="3465320" y="346092"/>
                  </a:lnTo>
                  <a:close/>
                </a:path>
                <a:path w="5487034" h="849630">
                  <a:moveTo>
                    <a:pt x="3870199" y="220877"/>
                  </a:moveTo>
                  <a:lnTo>
                    <a:pt x="3818714" y="224199"/>
                  </a:lnTo>
                  <a:lnTo>
                    <a:pt x="3771670" y="234163"/>
                  </a:lnTo>
                  <a:lnTo>
                    <a:pt x="3729068" y="250766"/>
                  </a:lnTo>
                  <a:lnTo>
                    <a:pt x="3690907" y="274007"/>
                  </a:lnTo>
                  <a:lnTo>
                    <a:pt x="3657189" y="303883"/>
                  </a:lnTo>
                  <a:lnTo>
                    <a:pt x="3628843" y="339714"/>
                  </a:lnTo>
                  <a:lnTo>
                    <a:pt x="3606801" y="380824"/>
                  </a:lnTo>
                  <a:lnTo>
                    <a:pt x="3591060" y="427216"/>
                  </a:lnTo>
                  <a:lnTo>
                    <a:pt x="3581617" y="478892"/>
                  </a:lnTo>
                  <a:lnTo>
                    <a:pt x="3578469" y="535855"/>
                  </a:lnTo>
                  <a:lnTo>
                    <a:pt x="3581605" y="592200"/>
                  </a:lnTo>
                  <a:lnTo>
                    <a:pt x="3591014" y="643419"/>
                  </a:lnTo>
                  <a:lnTo>
                    <a:pt x="3606703" y="689517"/>
                  </a:lnTo>
                  <a:lnTo>
                    <a:pt x="3628675" y="730497"/>
                  </a:lnTo>
                  <a:lnTo>
                    <a:pt x="3656936" y="766364"/>
                  </a:lnTo>
                  <a:lnTo>
                    <a:pt x="3690455" y="796343"/>
                  </a:lnTo>
                  <a:lnTo>
                    <a:pt x="3728256" y="819656"/>
                  </a:lnTo>
                  <a:lnTo>
                    <a:pt x="3770336" y="836306"/>
                  </a:lnTo>
                  <a:lnTo>
                    <a:pt x="3816693" y="846293"/>
                  </a:lnTo>
                  <a:lnTo>
                    <a:pt x="3867325" y="849622"/>
                  </a:lnTo>
                  <a:lnTo>
                    <a:pt x="3920784" y="846293"/>
                  </a:lnTo>
                  <a:lnTo>
                    <a:pt x="3921953" y="846293"/>
                  </a:lnTo>
                  <a:lnTo>
                    <a:pt x="3971700" y="835893"/>
                  </a:lnTo>
                  <a:lnTo>
                    <a:pt x="4015070" y="818731"/>
                  </a:lnTo>
                  <a:lnTo>
                    <a:pt x="4052549" y="794705"/>
                  </a:lnTo>
                  <a:lnTo>
                    <a:pt x="4084320" y="763948"/>
                  </a:lnTo>
                  <a:lnTo>
                    <a:pt x="4110492" y="726595"/>
                  </a:lnTo>
                  <a:lnTo>
                    <a:pt x="4113618" y="719919"/>
                  </a:lnTo>
                  <a:lnTo>
                    <a:pt x="3874688" y="719919"/>
                  </a:lnTo>
                  <a:lnTo>
                    <a:pt x="3845933" y="717158"/>
                  </a:lnTo>
                  <a:lnTo>
                    <a:pt x="3797652" y="695071"/>
                  </a:lnTo>
                  <a:lnTo>
                    <a:pt x="3762393" y="649723"/>
                  </a:lnTo>
                  <a:lnTo>
                    <a:pt x="3744411" y="574101"/>
                  </a:lnTo>
                  <a:lnTo>
                    <a:pt x="3742161" y="524508"/>
                  </a:lnTo>
                  <a:lnTo>
                    <a:pt x="3744373" y="479813"/>
                  </a:lnTo>
                  <a:lnTo>
                    <a:pt x="3751011" y="442020"/>
                  </a:lnTo>
                  <a:lnTo>
                    <a:pt x="3777562" y="387141"/>
                  </a:lnTo>
                  <a:lnTo>
                    <a:pt x="3818976" y="356347"/>
                  </a:lnTo>
                  <a:lnTo>
                    <a:pt x="3872418" y="346092"/>
                  </a:lnTo>
                  <a:lnTo>
                    <a:pt x="4110403" y="346092"/>
                  </a:lnTo>
                  <a:lnTo>
                    <a:pt x="4100640" y="327899"/>
                  </a:lnTo>
                  <a:lnTo>
                    <a:pt x="4075068" y="294947"/>
                  </a:lnTo>
                  <a:lnTo>
                    <a:pt x="4044935" y="268179"/>
                  </a:lnTo>
                  <a:lnTo>
                    <a:pt x="4009676" y="247492"/>
                  </a:lnTo>
                  <a:lnTo>
                    <a:pt x="3968800" y="232709"/>
                  </a:lnTo>
                  <a:lnTo>
                    <a:pt x="3922308" y="223836"/>
                  </a:lnTo>
                  <a:lnTo>
                    <a:pt x="3870199" y="220877"/>
                  </a:lnTo>
                  <a:close/>
                </a:path>
                <a:path w="5487034" h="849630">
                  <a:moveTo>
                    <a:pt x="3989715" y="605497"/>
                  </a:moveTo>
                  <a:lnTo>
                    <a:pt x="3973553" y="659090"/>
                  </a:lnTo>
                  <a:lnTo>
                    <a:pt x="3948919" y="694150"/>
                  </a:lnTo>
                  <a:lnTo>
                    <a:pt x="3915907" y="713483"/>
                  </a:lnTo>
                  <a:lnTo>
                    <a:pt x="3874688" y="719919"/>
                  </a:lnTo>
                  <a:lnTo>
                    <a:pt x="4113618" y="719919"/>
                  </a:lnTo>
                  <a:lnTo>
                    <a:pt x="4131067" y="682652"/>
                  </a:lnTo>
                  <a:lnTo>
                    <a:pt x="4146044" y="632123"/>
                  </a:lnTo>
                  <a:lnTo>
                    <a:pt x="3989715" y="605497"/>
                  </a:lnTo>
                  <a:close/>
                </a:path>
                <a:path w="5487034" h="849630">
                  <a:moveTo>
                    <a:pt x="4110403" y="346092"/>
                  </a:moveTo>
                  <a:lnTo>
                    <a:pt x="3872418" y="346092"/>
                  </a:lnTo>
                  <a:lnTo>
                    <a:pt x="3893760" y="347577"/>
                  </a:lnTo>
                  <a:lnTo>
                    <a:pt x="3913007" y="352036"/>
                  </a:lnTo>
                  <a:lnTo>
                    <a:pt x="3958004" y="383226"/>
                  </a:lnTo>
                  <a:lnTo>
                    <a:pt x="3975972" y="418627"/>
                  </a:lnTo>
                  <a:lnTo>
                    <a:pt x="3981193" y="440696"/>
                  </a:lnTo>
                  <a:lnTo>
                    <a:pt x="4138077" y="412355"/>
                  </a:lnTo>
                  <a:lnTo>
                    <a:pt x="4121644" y="367035"/>
                  </a:lnTo>
                  <a:lnTo>
                    <a:pt x="4110403" y="346092"/>
                  </a:lnTo>
                  <a:close/>
                </a:path>
                <a:path w="5487034" h="849630">
                  <a:moveTo>
                    <a:pt x="4407618" y="234493"/>
                  </a:moveTo>
                  <a:lnTo>
                    <a:pt x="4254718" y="234493"/>
                  </a:lnTo>
                  <a:lnTo>
                    <a:pt x="4254718" y="836057"/>
                  </a:lnTo>
                  <a:lnTo>
                    <a:pt x="4407618" y="836057"/>
                  </a:lnTo>
                  <a:lnTo>
                    <a:pt x="4551955" y="612305"/>
                  </a:lnTo>
                  <a:lnTo>
                    <a:pt x="4407618" y="612305"/>
                  </a:lnTo>
                  <a:lnTo>
                    <a:pt x="4407618" y="234493"/>
                  </a:lnTo>
                  <a:close/>
                </a:path>
                <a:path w="5487034" h="849630">
                  <a:moveTo>
                    <a:pt x="4808677" y="451437"/>
                  </a:moveTo>
                  <a:lnTo>
                    <a:pt x="4655727" y="451437"/>
                  </a:lnTo>
                  <a:lnTo>
                    <a:pt x="4655727" y="836057"/>
                  </a:lnTo>
                  <a:lnTo>
                    <a:pt x="4808677" y="836057"/>
                  </a:lnTo>
                  <a:lnTo>
                    <a:pt x="4808677" y="451437"/>
                  </a:lnTo>
                  <a:close/>
                </a:path>
                <a:path w="5487034" h="849630">
                  <a:moveTo>
                    <a:pt x="4808677" y="234493"/>
                  </a:moveTo>
                  <a:lnTo>
                    <a:pt x="4652348" y="234493"/>
                  </a:lnTo>
                  <a:lnTo>
                    <a:pt x="4407618" y="612305"/>
                  </a:lnTo>
                  <a:lnTo>
                    <a:pt x="4551955" y="612305"/>
                  </a:lnTo>
                  <a:lnTo>
                    <a:pt x="4655727" y="451437"/>
                  </a:lnTo>
                  <a:lnTo>
                    <a:pt x="4808677" y="451437"/>
                  </a:lnTo>
                  <a:lnTo>
                    <a:pt x="4808677" y="234493"/>
                  </a:lnTo>
                  <a:close/>
                </a:path>
                <a:path w="5487034" h="849630">
                  <a:moveTo>
                    <a:pt x="5486993" y="234493"/>
                  </a:moveTo>
                  <a:lnTo>
                    <a:pt x="5173730" y="234493"/>
                  </a:lnTo>
                  <a:lnTo>
                    <a:pt x="5131494" y="235430"/>
                  </a:lnTo>
                  <a:lnTo>
                    <a:pt x="5063663" y="242939"/>
                  </a:lnTo>
                  <a:lnTo>
                    <a:pt x="5016406" y="258662"/>
                  </a:lnTo>
                  <a:lnTo>
                    <a:pt x="4979870" y="286836"/>
                  </a:lnTo>
                  <a:lnTo>
                    <a:pt x="4952989" y="327597"/>
                  </a:lnTo>
                  <a:lnTo>
                    <a:pt x="4939243" y="377446"/>
                  </a:lnTo>
                  <a:lnTo>
                    <a:pt x="4937522" y="405547"/>
                  </a:lnTo>
                  <a:lnTo>
                    <a:pt x="4940131" y="440202"/>
                  </a:lnTo>
                  <a:lnTo>
                    <a:pt x="4960967" y="499829"/>
                  </a:lnTo>
                  <a:lnTo>
                    <a:pt x="5001557" y="545487"/>
                  </a:lnTo>
                  <a:lnTo>
                    <a:pt x="5055793" y="570842"/>
                  </a:lnTo>
                  <a:lnTo>
                    <a:pt x="5087649" y="575492"/>
                  </a:lnTo>
                  <a:lnTo>
                    <a:pt x="5067263" y="585127"/>
                  </a:lnTo>
                  <a:lnTo>
                    <a:pt x="5045742" y="602685"/>
                  </a:lnTo>
                  <a:lnTo>
                    <a:pt x="5023087" y="628168"/>
                  </a:lnTo>
                  <a:lnTo>
                    <a:pt x="4999298" y="661573"/>
                  </a:lnTo>
                  <a:lnTo>
                    <a:pt x="4885430" y="836057"/>
                  </a:lnTo>
                  <a:lnTo>
                    <a:pt x="5070654" y="836057"/>
                  </a:lnTo>
                  <a:lnTo>
                    <a:pt x="5175445" y="667827"/>
                  </a:lnTo>
                  <a:lnTo>
                    <a:pt x="5185077" y="655925"/>
                  </a:lnTo>
                  <a:lnTo>
                    <a:pt x="5213172" y="620304"/>
                  </a:lnTo>
                  <a:lnTo>
                    <a:pt x="5252351" y="593722"/>
                  </a:lnTo>
                  <a:lnTo>
                    <a:pt x="5290158" y="587065"/>
                  </a:lnTo>
                  <a:lnTo>
                    <a:pt x="5314225" y="586233"/>
                  </a:lnTo>
                  <a:lnTo>
                    <a:pt x="5486993" y="586233"/>
                  </a:lnTo>
                  <a:lnTo>
                    <a:pt x="5486993" y="491679"/>
                  </a:lnTo>
                  <a:lnTo>
                    <a:pt x="5224714" y="491679"/>
                  </a:lnTo>
                  <a:lnTo>
                    <a:pt x="5194175" y="490545"/>
                  </a:lnTo>
                  <a:lnTo>
                    <a:pt x="5146863" y="481467"/>
                  </a:lnTo>
                  <a:lnTo>
                    <a:pt x="5108438" y="449584"/>
                  </a:lnTo>
                  <a:lnTo>
                    <a:pt x="5101214" y="414069"/>
                  </a:lnTo>
                  <a:lnTo>
                    <a:pt x="5102811" y="394855"/>
                  </a:lnTo>
                  <a:lnTo>
                    <a:pt x="5126731" y="354866"/>
                  </a:lnTo>
                  <a:lnTo>
                    <a:pt x="5185988" y="338130"/>
                  </a:lnTo>
                  <a:lnTo>
                    <a:pt x="5215082" y="337014"/>
                  </a:lnTo>
                  <a:lnTo>
                    <a:pt x="5486993" y="337014"/>
                  </a:lnTo>
                  <a:lnTo>
                    <a:pt x="5486993" y="234493"/>
                  </a:lnTo>
                  <a:close/>
                </a:path>
                <a:path w="5487034" h="849630">
                  <a:moveTo>
                    <a:pt x="5486993" y="586233"/>
                  </a:moveTo>
                  <a:lnTo>
                    <a:pt x="5328950" y="586233"/>
                  </a:lnTo>
                  <a:lnTo>
                    <a:pt x="5328950" y="836057"/>
                  </a:lnTo>
                  <a:lnTo>
                    <a:pt x="5486993" y="836057"/>
                  </a:lnTo>
                  <a:lnTo>
                    <a:pt x="5486993" y="586233"/>
                  </a:lnTo>
                  <a:close/>
                </a:path>
                <a:path w="5487034" h="849630">
                  <a:moveTo>
                    <a:pt x="5486993" y="337014"/>
                  </a:moveTo>
                  <a:lnTo>
                    <a:pt x="5328950" y="337014"/>
                  </a:lnTo>
                  <a:lnTo>
                    <a:pt x="5328950" y="491679"/>
                  </a:lnTo>
                  <a:lnTo>
                    <a:pt x="5486993" y="491679"/>
                  </a:lnTo>
                  <a:lnTo>
                    <a:pt x="5486993" y="3370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892646" y="2546606"/>
            <a:ext cx="16035655" cy="43834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8580"/>
              </a:lnSpc>
              <a:spcBef>
                <a:spcPts val="95"/>
              </a:spcBef>
            </a:pPr>
            <a:r>
              <a:rPr sz="7150" b="1" dirty="0">
                <a:solidFill>
                  <a:srgbClr val="FFFFFF"/>
                </a:solidFill>
                <a:latin typeface="Arial"/>
                <a:cs typeface="Arial"/>
              </a:rPr>
              <a:t>по </a:t>
            </a:r>
            <a:r>
              <a:rPr lang="ru-RU" sz="7150" b="1" spc="-10" dirty="0">
                <a:solidFill>
                  <a:srgbClr val="FFFFFF"/>
                </a:solidFill>
                <a:latin typeface="Arial"/>
                <a:cs typeface="Arial"/>
              </a:rPr>
              <a:t>адаптации</a:t>
            </a:r>
            <a:endParaRPr sz="7150" dirty="0">
              <a:latin typeface="Arial"/>
              <a:cs typeface="Arial"/>
            </a:endParaRPr>
          </a:p>
          <a:p>
            <a:pPr marL="12700" marR="5080">
              <a:lnSpc>
                <a:spcPts val="8580"/>
              </a:lnSpc>
              <a:spcBef>
                <a:spcPts val="285"/>
              </a:spcBef>
            </a:pPr>
            <a:r>
              <a:rPr sz="7150" b="1" dirty="0">
                <a:solidFill>
                  <a:srgbClr val="FFFFFF"/>
                </a:solidFill>
                <a:latin typeface="Arial"/>
                <a:cs typeface="Arial"/>
              </a:rPr>
              <a:t>участников</a:t>
            </a:r>
            <a:r>
              <a:rPr sz="7150" b="1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150" b="1" dirty="0">
                <a:solidFill>
                  <a:srgbClr val="FFFFFF"/>
                </a:solidFill>
                <a:latin typeface="Arial"/>
                <a:cs typeface="Arial"/>
              </a:rPr>
              <a:t>СВО</a:t>
            </a:r>
            <a:r>
              <a:rPr sz="7150" b="1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150" b="1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7150" b="1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150" b="1" dirty="0">
                <a:solidFill>
                  <a:srgbClr val="FFFFFF"/>
                </a:solidFill>
                <a:latin typeface="Arial"/>
                <a:cs typeface="Arial"/>
              </a:rPr>
              <a:t>членов</a:t>
            </a:r>
            <a:r>
              <a:rPr sz="7150" b="1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150" b="1" dirty="0">
                <a:solidFill>
                  <a:srgbClr val="FFFFFF"/>
                </a:solidFill>
                <a:latin typeface="Arial"/>
                <a:cs typeface="Arial"/>
              </a:rPr>
              <a:t>их</a:t>
            </a:r>
            <a:r>
              <a:rPr sz="7150" b="1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150" b="1" spc="-20" dirty="0" err="1">
                <a:solidFill>
                  <a:srgbClr val="FFFFFF"/>
                </a:solidFill>
                <a:latin typeface="Arial"/>
                <a:cs typeface="Arial"/>
              </a:rPr>
              <a:t>семей</a:t>
            </a:r>
            <a:r>
              <a:rPr sz="715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7150" b="1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715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150" b="1" spc="-10" dirty="0" err="1">
                <a:solidFill>
                  <a:srgbClr val="FFFFFF"/>
                </a:solidFill>
                <a:latin typeface="Arial"/>
                <a:cs typeface="Arial"/>
              </a:rPr>
              <a:t>предпринимательск</a:t>
            </a:r>
            <a:r>
              <a:rPr lang="ru-RU" sz="7150" b="1" spc="-10" dirty="0">
                <a:solidFill>
                  <a:srgbClr val="FFFFFF"/>
                </a:solidFill>
                <a:latin typeface="Arial"/>
                <a:cs typeface="Arial"/>
              </a:rPr>
              <a:t>ой</a:t>
            </a:r>
            <a:endParaRPr sz="7150" dirty="0">
              <a:latin typeface="Arial"/>
              <a:cs typeface="Arial"/>
            </a:endParaRPr>
          </a:p>
          <a:p>
            <a:pPr marL="12700">
              <a:lnSpc>
                <a:spcPts val="8290"/>
              </a:lnSpc>
            </a:pPr>
            <a:r>
              <a:rPr sz="7150" b="1" spc="-10" dirty="0" err="1">
                <a:solidFill>
                  <a:srgbClr val="FFFFFF"/>
                </a:solidFill>
                <a:latin typeface="Arial"/>
                <a:cs typeface="Arial"/>
              </a:rPr>
              <a:t>деятельност</a:t>
            </a:r>
            <a:r>
              <a:rPr lang="ru-RU" sz="7150" b="1" spc="-1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endParaRPr sz="71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95018" y="2626838"/>
            <a:ext cx="15699105" cy="5472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950" b="1" spc="-10" dirty="0">
                <a:solidFill>
                  <a:srgbClr val="003873"/>
                </a:solidFill>
                <a:latin typeface="Arial"/>
                <a:cs typeface="Arial"/>
              </a:rPr>
              <a:t>Ежегодно</a:t>
            </a:r>
            <a:endParaRPr sz="5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5950" b="1" dirty="0">
                <a:solidFill>
                  <a:srgbClr val="003873"/>
                </a:solidFill>
                <a:latin typeface="Arial"/>
                <a:cs typeface="Arial"/>
              </a:rPr>
              <a:t>тысячи</a:t>
            </a:r>
            <a:r>
              <a:rPr sz="5950" b="1" spc="-10" dirty="0">
                <a:solidFill>
                  <a:srgbClr val="003873"/>
                </a:solidFill>
                <a:latin typeface="Arial"/>
                <a:cs typeface="Arial"/>
              </a:rPr>
              <a:t> защитников</a:t>
            </a:r>
            <a:endParaRPr sz="5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5950" spc="-30" dirty="0">
                <a:solidFill>
                  <a:srgbClr val="003873"/>
                </a:solidFill>
                <a:latin typeface="Microsoft Sans Serif"/>
                <a:cs typeface="Microsoft Sans Serif"/>
              </a:rPr>
              <a:t>возвращаются</a:t>
            </a:r>
            <a:r>
              <a:rPr sz="5950" spc="-355" dirty="0">
                <a:solidFill>
                  <a:srgbClr val="003873"/>
                </a:solidFill>
                <a:latin typeface="Microsoft Sans Serif"/>
                <a:cs typeface="Microsoft Sans Serif"/>
              </a:rPr>
              <a:t> </a:t>
            </a:r>
            <a:r>
              <a:rPr sz="5950" spc="-390" dirty="0">
                <a:solidFill>
                  <a:srgbClr val="003873"/>
                </a:solidFill>
                <a:latin typeface="Microsoft Sans Serif"/>
                <a:cs typeface="Microsoft Sans Serif"/>
              </a:rPr>
              <a:t>к</a:t>
            </a:r>
            <a:r>
              <a:rPr sz="5950" spc="-5" dirty="0">
                <a:solidFill>
                  <a:srgbClr val="003873"/>
                </a:solidFill>
                <a:latin typeface="Microsoft Sans Serif"/>
                <a:cs typeface="Microsoft Sans Serif"/>
              </a:rPr>
              <a:t> </a:t>
            </a:r>
            <a:r>
              <a:rPr sz="5950" dirty="0">
                <a:solidFill>
                  <a:srgbClr val="003873"/>
                </a:solidFill>
                <a:latin typeface="Microsoft Sans Serif"/>
                <a:cs typeface="Microsoft Sans Serif"/>
              </a:rPr>
              <a:t>мирной</a:t>
            </a:r>
            <a:r>
              <a:rPr sz="5950" spc="-180" dirty="0">
                <a:solidFill>
                  <a:srgbClr val="003873"/>
                </a:solidFill>
                <a:latin typeface="Microsoft Sans Serif"/>
                <a:cs typeface="Microsoft Sans Serif"/>
              </a:rPr>
              <a:t> </a:t>
            </a:r>
            <a:r>
              <a:rPr sz="5950" spc="-10" dirty="0">
                <a:solidFill>
                  <a:srgbClr val="003873"/>
                </a:solidFill>
                <a:latin typeface="Microsoft Sans Serif"/>
                <a:cs typeface="Microsoft Sans Serif"/>
              </a:rPr>
              <a:t>жизни,</a:t>
            </a:r>
            <a:endParaRPr sz="595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  <a:spcBef>
                <a:spcPts val="10"/>
              </a:spcBef>
            </a:pPr>
            <a:r>
              <a:rPr sz="5950" spc="-20" dirty="0">
                <a:solidFill>
                  <a:srgbClr val="003873"/>
                </a:solidFill>
                <a:latin typeface="Microsoft Sans Serif"/>
                <a:cs typeface="Microsoft Sans Serif"/>
              </a:rPr>
              <a:t>сталкиваясь</a:t>
            </a:r>
            <a:r>
              <a:rPr sz="5950" spc="-175" dirty="0">
                <a:solidFill>
                  <a:srgbClr val="003873"/>
                </a:solidFill>
                <a:latin typeface="Microsoft Sans Serif"/>
                <a:cs typeface="Microsoft Sans Serif"/>
              </a:rPr>
              <a:t> </a:t>
            </a:r>
            <a:r>
              <a:rPr sz="5950" dirty="0">
                <a:solidFill>
                  <a:srgbClr val="003873"/>
                </a:solidFill>
                <a:latin typeface="Microsoft Sans Serif"/>
                <a:cs typeface="Microsoft Sans Serif"/>
              </a:rPr>
              <a:t>с</a:t>
            </a:r>
            <a:r>
              <a:rPr sz="5950" spc="-175" dirty="0">
                <a:solidFill>
                  <a:srgbClr val="003873"/>
                </a:solidFill>
                <a:latin typeface="Microsoft Sans Serif"/>
                <a:cs typeface="Microsoft Sans Serif"/>
              </a:rPr>
              <a:t> </a:t>
            </a:r>
            <a:r>
              <a:rPr sz="5950" spc="-20" dirty="0">
                <a:solidFill>
                  <a:srgbClr val="003873"/>
                </a:solidFill>
                <a:latin typeface="Microsoft Sans Serif"/>
                <a:cs typeface="Microsoft Sans Serif"/>
              </a:rPr>
              <a:t>определёнными</a:t>
            </a:r>
            <a:r>
              <a:rPr sz="5950" spc="-170" dirty="0">
                <a:solidFill>
                  <a:srgbClr val="003873"/>
                </a:solidFill>
                <a:latin typeface="Microsoft Sans Serif"/>
                <a:cs typeface="Microsoft Sans Serif"/>
              </a:rPr>
              <a:t> </a:t>
            </a:r>
            <a:r>
              <a:rPr sz="5950" spc="-10" dirty="0">
                <a:solidFill>
                  <a:srgbClr val="003873"/>
                </a:solidFill>
                <a:latin typeface="Microsoft Sans Serif"/>
                <a:cs typeface="Microsoft Sans Serif"/>
              </a:rPr>
              <a:t>сложностями социально</a:t>
            </a:r>
            <a:r>
              <a:rPr sz="5950" spc="-10" dirty="0">
                <a:solidFill>
                  <a:srgbClr val="003873"/>
                </a:solidFill>
                <a:latin typeface="Arial MT"/>
                <a:cs typeface="Arial MT"/>
              </a:rPr>
              <a:t>-</a:t>
            </a:r>
            <a:r>
              <a:rPr sz="5950" spc="-10" dirty="0">
                <a:solidFill>
                  <a:srgbClr val="003873"/>
                </a:solidFill>
                <a:latin typeface="Microsoft Sans Serif"/>
                <a:cs typeface="Microsoft Sans Serif"/>
              </a:rPr>
              <a:t>экономической</a:t>
            </a:r>
            <a:endParaRPr sz="59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5950" spc="-10" dirty="0">
                <a:solidFill>
                  <a:srgbClr val="003873"/>
                </a:solidFill>
                <a:latin typeface="Microsoft Sans Serif"/>
                <a:cs typeface="Microsoft Sans Serif"/>
              </a:rPr>
              <a:t>адаптации</a:t>
            </a:r>
            <a:endParaRPr sz="595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13171" y="121029"/>
            <a:ext cx="8380036" cy="45573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95018" y="2626838"/>
            <a:ext cx="15118715" cy="5472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950" b="1" dirty="0">
                <a:solidFill>
                  <a:srgbClr val="003873"/>
                </a:solidFill>
                <a:latin typeface="Arial"/>
                <a:cs typeface="Arial"/>
              </a:rPr>
              <a:t>Наша</a:t>
            </a:r>
            <a:r>
              <a:rPr sz="5950" b="1" spc="-20" dirty="0">
                <a:solidFill>
                  <a:srgbClr val="003873"/>
                </a:solidFill>
                <a:latin typeface="Arial"/>
                <a:cs typeface="Arial"/>
              </a:rPr>
              <a:t> </a:t>
            </a:r>
            <a:r>
              <a:rPr sz="5950" b="1" dirty="0">
                <a:solidFill>
                  <a:srgbClr val="003873"/>
                </a:solidFill>
                <a:latin typeface="Arial"/>
                <a:cs typeface="Arial"/>
              </a:rPr>
              <a:t>миссия</a:t>
            </a:r>
            <a:r>
              <a:rPr sz="5950" b="1" spc="-10" dirty="0">
                <a:solidFill>
                  <a:srgbClr val="003873"/>
                </a:solidFill>
                <a:latin typeface="Arial"/>
                <a:cs typeface="Arial"/>
              </a:rPr>
              <a:t> </a:t>
            </a:r>
            <a:r>
              <a:rPr sz="5950" b="1" spc="-50" dirty="0">
                <a:solidFill>
                  <a:srgbClr val="003873"/>
                </a:solidFill>
                <a:latin typeface="Arial"/>
                <a:cs typeface="Arial"/>
              </a:rPr>
              <a:t>–</a:t>
            </a:r>
            <a:endParaRPr sz="5950">
              <a:latin typeface="Arial"/>
              <a:cs typeface="Arial"/>
            </a:endParaRPr>
          </a:p>
          <a:p>
            <a:pPr marL="12700" marR="4917440">
              <a:lnSpc>
                <a:spcPct val="100000"/>
              </a:lnSpc>
              <a:spcBef>
                <a:spcPts val="5"/>
              </a:spcBef>
            </a:pPr>
            <a:r>
              <a:rPr sz="5950" spc="-25" dirty="0">
                <a:solidFill>
                  <a:srgbClr val="003873"/>
                </a:solidFill>
                <a:latin typeface="Microsoft Sans Serif"/>
                <a:cs typeface="Microsoft Sans Serif"/>
              </a:rPr>
              <a:t>обеспечить</a:t>
            </a:r>
            <a:r>
              <a:rPr sz="5950" spc="-325" dirty="0">
                <a:solidFill>
                  <a:srgbClr val="003873"/>
                </a:solidFill>
                <a:latin typeface="Microsoft Sans Serif"/>
                <a:cs typeface="Microsoft Sans Serif"/>
              </a:rPr>
              <a:t> </a:t>
            </a:r>
            <a:r>
              <a:rPr sz="5950" spc="-10" dirty="0">
                <a:solidFill>
                  <a:srgbClr val="003873"/>
                </a:solidFill>
                <a:latin typeface="Microsoft Sans Serif"/>
                <a:cs typeface="Microsoft Sans Serif"/>
              </a:rPr>
              <a:t>плавный </a:t>
            </a:r>
            <a:r>
              <a:rPr sz="5950" dirty="0">
                <a:solidFill>
                  <a:srgbClr val="003873"/>
                </a:solidFill>
                <a:latin typeface="Microsoft Sans Serif"/>
                <a:cs typeface="Microsoft Sans Serif"/>
              </a:rPr>
              <a:t>переход</a:t>
            </a:r>
            <a:r>
              <a:rPr sz="5950" spc="-220" dirty="0">
                <a:solidFill>
                  <a:srgbClr val="003873"/>
                </a:solidFill>
                <a:latin typeface="Microsoft Sans Serif"/>
                <a:cs typeface="Microsoft Sans Serif"/>
              </a:rPr>
              <a:t> </a:t>
            </a:r>
            <a:r>
              <a:rPr sz="5950" dirty="0">
                <a:solidFill>
                  <a:srgbClr val="003873"/>
                </a:solidFill>
                <a:latin typeface="Microsoft Sans Serif"/>
                <a:cs typeface="Microsoft Sans Serif"/>
              </a:rPr>
              <a:t>от</a:t>
            </a:r>
            <a:r>
              <a:rPr sz="5950" spc="-215" dirty="0">
                <a:solidFill>
                  <a:srgbClr val="003873"/>
                </a:solidFill>
                <a:latin typeface="Microsoft Sans Serif"/>
                <a:cs typeface="Microsoft Sans Serif"/>
              </a:rPr>
              <a:t> </a:t>
            </a:r>
            <a:r>
              <a:rPr sz="5950" dirty="0">
                <a:solidFill>
                  <a:srgbClr val="003873"/>
                </a:solidFill>
                <a:latin typeface="Microsoft Sans Serif"/>
                <a:cs typeface="Microsoft Sans Serif"/>
              </a:rPr>
              <a:t>военной</a:t>
            </a:r>
            <a:r>
              <a:rPr sz="5950" spc="-215" dirty="0">
                <a:solidFill>
                  <a:srgbClr val="003873"/>
                </a:solidFill>
                <a:latin typeface="Microsoft Sans Serif"/>
                <a:cs typeface="Microsoft Sans Serif"/>
              </a:rPr>
              <a:t> </a:t>
            </a:r>
            <a:r>
              <a:rPr sz="5950" spc="-10" dirty="0">
                <a:solidFill>
                  <a:srgbClr val="003873"/>
                </a:solidFill>
                <a:latin typeface="Microsoft Sans Serif"/>
                <a:cs typeface="Microsoft Sans Serif"/>
              </a:rPr>
              <a:t>службы </a:t>
            </a:r>
            <a:r>
              <a:rPr sz="5950" spc="-390" dirty="0">
                <a:solidFill>
                  <a:srgbClr val="003873"/>
                </a:solidFill>
                <a:latin typeface="Microsoft Sans Serif"/>
                <a:cs typeface="Microsoft Sans Serif"/>
              </a:rPr>
              <a:t>к</a:t>
            </a:r>
            <a:r>
              <a:rPr sz="5950" spc="-5" dirty="0">
                <a:solidFill>
                  <a:srgbClr val="003873"/>
                </a:solidFill>
                <a:latin typeface="Microsoft Sans Serif"/>
                <a:cs typeface="Microsoft Sans Serif"/>
              </a:rPr>
              <a:t> </a:t>
            </a:r>
            <a:r>
              <a:rPr sz="5950" dirty="0">
                <a:solidFill>
                  <a:srgbClr val="003873"/>
                </a:solidFill>
                <a:latin typeface="Microsoft Sans Serif"/>
                <a:cs typeface="Microsoft Sans Serif"/>
              </a:rPr>
              <a:t>общественному</a:t>
            </a:r>
            <a:r>
              <a:rPr sz="5950" spc="-290" dirty="0">
                <a:solidFill>
                  <a:srgbClr val="003873"/>
                </a:solidFill>
                <a:latin typeface="Microsoft Sans Serif"/>
                <a:cs typeface="Microsoft Sans Serif"/>
              </a:rPr>
              <a:t> </a:t>
            </a:r>
            <a:r>
              <a:rPr sz="5950" spc="-10" dirty="0">
                <a:solidFill>
                  <a:srgbClr val="003873"/>
                </a:solidFill>
                <a:latin typeface="Microsoft Sans Serif"/>
                <a:cs typeface="Microsoft Sans Serif"/>
              </a:rPr>
              <a:t>созиданию</a:t>
            </a:r>
            <a:endParaRPr sz="595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  <a:spcBef>
                <a:spcPts val="25"/>
              </a:spcBef>
            </a:pPr>
            <a:r>
              <a:rPr sz="5950" spc="-20" dirty="0">
                <a:solidFill>
                  <a:srgbClr val="003873"/>
                </a:solidFill>
                <a:latin typeface="Microsoft Sans Serif"/>
                <a:cs typeface="Microsoft Sans Serif"/>
              </a:rPr>
              <a:t>через</a:t>
            </a:r>
            <a:r>
              <a:rPr sz="5950" spc="-315" dirty="0">
                <a:solidFill>
                  <a:srgbClr val="003873"/>
                </a:solidFill>
                <a:latin typeface="Microsoft Sans Serif"/>
                <a:cs typeface="Microsoft Sans Serif"/>
              </a:rPr>
              <a:t> </a:t>
            </a:r>
            <a:r>
              <a:rPr sz="5950" spc="-30" dirty="0">
                <a:solidFill>
                  <a:srgbClr val="003873"/>
                </a:solidFill>
                <a:latin typeface="Microsoft Sans Serif"/>
                <a:cs typeface="Microsoft Sans Serif"/>
              </a:rPr>
              <a:t>раскрытие</a:t>
            </a:r>
            <a:r>
              <a:rPr sz="5950" spc="-320" dirty="0">
                <a:solidFill>
                  <a:srgbClr val="003873"/>
                </a:solidFill>
                <a:latin typeface="Microsoft Sans Serif"/>
                <a:cs typeface="Microsoft Sans Serif"/>
              </a:rPr>
              <a:t> </a:t>
            </a:r>
            <a:r>
              <a:rPr sz="5950" spc="-25" dirty="0">
                <a:solidFill>
                  <a:srgbClr val="003873"/>
                </a:solidFill>
                <a:latin typeface="Microsoft Sans Serif"/>
                <a:cs typeface="Microsoft Sans Serif"/>
              </a:rPr>
              <a:t>уникального</a:t>
            </a:r>
            <a:r>
              <a:rPr sz="5950" spc="-310" dirty="0">
                <a:solidFill>
                  <a:srgbClr val="003873"/>
                </a:solidFill>
                <a:latin typeface="Microsoft Sans Serif"/>
                <a:cs typeface="Microsoft Sans Serif"/>
              </a:rPr>
              <a:t> </a:t>
            </a:r>
            <a:r>
              <a:rPr sz="5950" spc="-10" dirty="0">
                <a:solidFill>
                  <a:srgbClr val="003873"/>
                </a:solidFill>
                <a:latin typeface="Microsoft Sans Serif"/>
                <a:cs typeface="Microsoft Sans Serif"/>
              </a:rPr>
              <a:t>потенциала </a:t>
            </a:r>
            <a:r>
              <a:rPr sz="5950" dirty="0">
                <a:solidFill>
                  <a:srgbClr val="003873"/>
                </a:solidFill>
                <a:latin typeface="Microsoft Sans Serif"/>
                <a:cs typeface="Microsoft Sans Serif"/>
              </a:rPr>
              <a:t>и</a:t>
            </a:r>
            <a:r>
              <a:rPr sz="5950" spc="-145" dirty="0">
                <a:solidFill>
                  <a:srgbClr val="003873"/>
                </a:solidFill>
                <a:latin typeface="Microsoft Sans Serif"/>
                <a:cs typeface="Microsoft Sans Serif"/>
              </a:rPr>
              <a:t> </a:t>
            </a:r>
            <a:r>
              <a:rPr sz="5950" dirty="0">
                <a:solidFill>
                  <a:srgbClr val="003873"/>
                </a:solidFill>
                <a:latin typeface="Microsoft Sans Serif"/>
                <a:cs typeface="Microsoft Sans Serif"/>
              </a:rPr>
              <a:t>опыта</a:t>
            </a:r>
            <a:r>
              <a:rPr sz="5950" spc="-145" dirty="0">
                <a:solidFill>
                  <a:srgbClr val="003873"/>
                </a:solidFill>
                <a:latin typeface="Microsoft Sans Serif"/>
                <a:cs typeface="Microsoft Sans Serif"/>
              </a:rPr>
              <a:t> </a:t>
            </a:r>
            <a:r>
              <a:rPr sz="5950" dirty="0">
                <a:solidFill>
                  <a:srgbClr val="003873"/>
                </a:solidFill>
                <a:latin typeface="Microsoft Sans Serif"/>
                <a:cs typeface="Microsoft Sans Serif"/>
              </a:rPr>
              <a:t>на</a:t>
            </a:r>
            <a:r>
              <a:rPr sz="5950" spc="-145" dirty="0">
                <a:solidFill>
                  <a:srgbClr val="003873"/>
                </a:solidFill>
                <a:latin typeface="Microsoft Sans Serif"/>
                <a:cs typeface="Microsoft Sans Serif"/>
              </a:rPr>
              <a:t> </a:t>
            </a:r>
            <a:r>
              <a:rPr sz="5950" spc="-10" dirty="0">
                <a:solidFill>
                  <a:srgbClr val="003873"/>
                </a:solidFill>
                <a:latin typeface="Microsoft Sans Serif"/>
                <a:cs typeface="Microsoft Sans Serif"/>
              </a:rPr>
              <a:t>благо</a:t>
            </a:r>
            <a:r>
              <a:rPr sz="5950" spc="-145" dirty="0">
                <a:solidFill>
                  <a:srgbClr val="003873"/>
                </a:solidFill>
                <a:latin typeface="Microsoft Sans Serif"/>
                <a:cs typeface="Microsoft Sans Serif"/>
              </a:rPr>
              <a:t> </a:t>
            </a:r>
            <a:r>
              <a:rPr sz="5950" spc="-70" dirty="0">
                <a:solidFill>
                  <a:srgbClr val="003873"/>
                </a:solidFill>
                <a:latin typeface="Microsoft Sans Serif"/>
                <a:cs typeface="Microsoft Sans Serif"/>
              </a:rPr>
              <a:t>экономики</a:t>
            </a:r>
            <a:r>
              <a:rPr sz="5950" spc="-140" dirty="0">
                <a:solidFill>
                  <a:srgbClr val="003873"/>
                </a:solidFill>
                <a:latin typeface="Microsoft Sans Serif"/>
                <a:cs typeface="Microsoft Sans Serif"/>
              </a:rPr>
              <a:t> </a:t>
            </a:r>
            <a:r>
              <a:rPr sz="5950" dirty="0">
                <a:solidFill>
                  <a:srgbClr val="003873"/>
                </a:solidFill>
                <a:latin typeface="Microsoft Sans Serif"/>
                <a:cs typeface="Microsoft Sans Serif"/>
              </a:rPr>
              <a:t>нашей</a:t>
            </a:r>
            <a:r>
              <a:rPr sz="5950" spc="-155" dirty="0">
                <a:solidFill>
                  <a:srgbClr val="003873"/>
                </a:solidFill>
                <a:latin typeface="Microsoft Sans Serif"/>
                <a:cs typeface="Microsoft Sans Serif"/>
              </a:rPr>
              <a:t> </a:t>
            </a:r>
            <a:r>
              <a:rPr sz="5950" spc="-10" dirty="0">
                <a:solidFill>
                  <a:srgbClr val="003873"/>
                </a:solidFill>
                <a:latin typeface="Microsoft Sans Serif"/>
                <a:cs typeface="Microsoft Sans Serif"/>
              </a:rPr>
              <a:t>страны</a:t>
            </a:r>
            <a:endParaRPr sz="595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13171" y="121029"/>
            <a:ext cx="8380036" cy="45573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6233" y="10386090"/>
            <a:ext cx="4067175" cy="749300"/>
            <a:chOff x="686233" y="10386090"/>
            <a:chExt cx="4067175" cy="7493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4705" y="10774592"/>
              <a:ext cx="89561" cy="6717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7580" y="10760674"/>
              <a:ext cx="609380" cy="9440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45084" y="10774592"/>
              <a:ext cx="91376" cy="6717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47958" y="10774592"/>
              <a:ext cx="501059" cy="8048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87142" y="10774592"/>
              <a:ext cx="525264" cy="8048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50531" y="10774592"/>
              <a:ext cx="312859" cy="6717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002120" y="10775802"/>
              <a:ext cx="37518" cy="6475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078973" y="10774592"/>
              <a:ext cx="370953" cy="8048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488656" y="10774592"/>
              <a:ext cx="947050" cy="8048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86233" y="10386090"/>
              <a:ext cx="4067174" cy="749168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1539242" y="698956"/>
            <a:ext cx="15880080" cy="9156065"/>
          </a:xfrm>
          <a:prstGeom prst="rect">
            <a:avLst/>
          </a:prstGeom>
        </p:spPr>
        <p:txBody>
          <a:bodyPr vert="horz" wrap="square" lIns="0" tIns="4933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85"/>
              </a:spcBef>
            </a:pPr>
            <a:r>
              <a:rPr sz="5950" b="1" dirty="0" err="1">
                <a:solidFill>
                  <a:srgbClr val="003873"/>
                </a:solidFill>
                <a:latin typeface="Arial"/>
                <a:cs typeface="Arial"/>
              </a:rPr>
              <a:t>Цель</a:t>
            </a:r>
            <a:r>
              <a:rPr sz="5950" b="1" spc="60" dirty="0">
                <a:solidFill>
                  <a:srgbClr val="003873"/>
                </a:solidFill>
                <a:latin typeface="Arial"/>
                <a:cs typeface="Arial"/>
              </a:rPr>
              <a:t> </a:t>
            </a:r>
            <a:r>
              <a:rPr lang="ru-RU" sz="5950" b="1" spc="-10">
                <a:solidFill>
                  <a:srgbClr val="003873"/>
                </a:solidFill>
                <a:latin typeface="Arial"/>
                <a:cs typeface="Arial"/>
              </a:rPr>
              <a:t>К</a:t>
            </a:r>
            <a:r>
              <a:rPr sz="5950" b="1" spc="-10">
                <a:solidFill>
                  <a:srgbClr val="003873"/>
                </a:solidFill>
                <a:latin typeface="Arial"/>
                <a:cs typeface="Arial"/>
              </a:rPr>
              <a:t>омиссии</a:t>
            </a:r>
            <a:r>
              <a:rPr sz="5950" b="1" spc="-10" dirty="0">
                <a:solidFill>
                  <a:srgbClr val="003873"/>
                </a:solidFill>
                <a:latin typeface="Arial"/>
                <a:cs typeface="Arial"/>
              </a:rPr>
              <a:t>:</a:t>
            </a:r>
            <a:endParaRPr sz="5950" dirty="0">
              <a:latin typeface="Arial"/>
              <a:cs typeface="Arial"/>
            </a:endParaRPr>
          </a:p>
          <a:p>
            <a:pPr marL="2237740" marR="1054735">
              <a:lnSpc>
                <a:spcPct val="100000"/>
              </a:lnSpc>
              <a:spcBef>
                <a:spcPts val="3790"/>
              </a:spcBef>
            </a:pPr>
            <a:r>
              <a:rPr sz="5950" spc="-35" dirty="0">
                <a:solidFill>
                  <a:srgbClr val="003873"/>
                </a:solidFill>
                <a:latin typeface="Microsoft Sans Serif"/>
                <a:cs typeface="Microsoft Sans Serif"/>
              </a:rPr>
              <a:t>разработка</a:t>
            </a:r>
            <a:r>
              <a:rPr sz="5950" spc="-130" dirty="0">
                <a:solidFill>
                  <a:srgbClr val="003873"/>
                </a:solidFill>
                <a:latin typeface="Microsoft Sans Serif"/>
                <a:cs typeface="Microsoft Sans Serif"/>
              </a:rPr>
              <a:t> </a:t>
            </a:r>
            <a:r>
              <a:rPr sz="5950" dirty="0">
                <a:solidFill>
                  <a:srgbClr val="003873"/>
                </a:solidFill>
                <a:latin typeface="Microsoft Sans Serif"/>
                <a:cs typeface="Microsoft Sans Serif"/>
              </a:rPr>
              <a:t>и</a:t>
            </a:r>
            <a:r>
              <a:rPr sz="5950" spc="-145" dirty="0">
                <a:solidFill>
                  <a:srgbClr val="003873"/>
                </a:solidFill>
                <a:latin typeface="Microsoft Sans Serif"/>
                <a:cs typeface="Microsoft Sans Serif"/>
              </a:rPr>
              <a:t> </a:t>
            </a:r>
            <a:r>
              <a:rPr sz="5950" spc="-10" dirty="0">
                <a:solidFill>
                  <a:srgbClr val="003873"/>
                </a:solidFill>
                <a:latin typeface="Microsoft Sans Serif"/>
                <a:cs typeface="Microsoft Sans Serif"/>
              </a:rPr>
              <a:t>реализация </a:t>
            </a:r>
            <a:r>
              <a:rPr sz="5950" b="1" spc="-10" dirty="0">
                <a:solidFill>
                  <a:srgbClr val="003873"/>
                </a:solidFill>
                <a:latin typeface="Arial"/>
                <a:cs typeface="Arial"/>
              </a:rPr>
              <a:t>комплексной</a:t>
            </a:r>
            <a:r>
              <a:rPr sz="5950" b="1" spc="-290" dirty="0">
                <a:solidFill>
                  <a:srgbClr val="003873"/>
                </a:solidFill>
                <a:latin typeface="Arial"/>
                <a:cs typeface="Arial"/>
              </a:rPr>
              <a:t> </a:t>
            </a:r>
            <a:r>
              <a:rPr sz="5950" b="1" dirty="0">
                <a:solidFill>
                  <a:srgbClr val="003873"/>
                </a:solidFill>
                <a:latin typeface="Arial"/>
                <a:cs typeface="Arial"/>
              </a:rPr>
              <a:t>системы</a:t>
            </a:r>
            <a:r>
              <a:rPr sz="5950" b="1" spc="-270" dirty="0">
                <a:solidFill>
                  <a:srgbClr val="003873"/>
                </a:solidFill>
                <a:latin typeface="Arial"/>
                <a:cs typeface="Arial"/>
              </a:rPr>
              <a:t> </a:t>
            </a:r>
            <a:r>
              <a:rPr sz="5950" b="1" spc="-10" dirty="0">
                <a:solidFill>
                  <a:srgbClr val="003873"/>
                </a:solidFill>
                <a:latin typeface="Arial"/>
                <a:cs typeface="Arial"/>
              </a:rPr>
              <a:t>адаптации </a:t>
            </a:r>
            <a:r>
              <a:rPr sz="5950" dirty="0">
                <a:solidFill>
                  <a:srgbClr val="003873"/>
                </a:solidFill>
                <a:latin typeface="Microsoft Sans Serif"/>
                <a:cs typeface="Microsoft Sans Serif"/>
              </a:rPr>
              <a:t>участников</a:t>
            </a:r>
            <a:r>
              <a:rPr sz="5950" spc="-95" dirty="0">
                <a:solidFill>
                  <a:srgbClr val="003873"/>
                </a:solidFill>
                <a:latin typeface="Microsoft Sans Serif"/>
                <a:cs typeface="Microsoft Sans Serif"/>
              </a:rPr>
              <a:t> </a:t>
            </a:r>
            <a:r>
              <a:rPr sz="5950" dirty="0">
                <a:solidFill>
                  <a:srgbClr val="003873"/>
                </a:solidFill>
                <a:latin typeface="Microsoft Sans Serif"/>
                <a:cs typeface="Microsoft Sans Serif"/>
              </a:rPr>
              <a:t>СВО</a:t>
            </a:r>
            <a:r>
              <a:rPr sz="5950" spc="-90" dirty="0">
                <a:solidFill>
                  <a:srgbClr val="003873"/>
                </a:solidFill>
                <a:latin typeface="Microsoft Sans Serif"/>
                <a:cs typeface="Microsoft Sans Serif"/>
              </a:rPr>
              <a:t> </a:t>
            </a:r>
            <a:r>
              <a:rPr sz="5950" dirty="0">
                <a:solidFill>
                  <a:srgbClr val="003873"/>
                </a:solidFill>
                <a:latin typeface="Microsoft Sans Serif"/>
                <a:cs typeface="Microsoft Sans Serif"/>
              </a:rPr>
              <a:t>и</a:t>
            </a:r>
            <a:r>
              <a:rPr sz="5950" spc="-95" dirty="0">
                <a:solidFill>
                  <a:srgbClr val="003873"/>
                </a:solidFill>
                <a:latin typeface="Microsoft Sans Serif"/>
                <a:cs typeface="Microsoft Sans Serif"/>
              </a:rPr>
              <a:t> </a:t>
            </a:r>
            <a:r>
              <a:rPr sz="5950" dirty="0">
                <a:solidFill>
                  <a:srgbClr val="003873"/>
                </a:solidFill>
                <a:latin typeface="Microsoft Sans Serif"/>
                <a:cs typeface="Microsoft Sans Serif"/>
              </a:rPr>
              <a:t>их</a:t>
            </a:r>
            <a:r>
              <a:rPr sz="5950" spc="-90" dirty="0">
                <a:solidFill>
                  <a:srgbClr val="003873"/>
                </a:solidFill>
                <a:latin typeface="Microsoft Sans Serif"/>
                <a:cs typeface="Microsoft Sans Serif"/>
              </a:rPr>
              <a:t> </a:t>
            </a:r>
            <a:r>
              <a:rPr sz="5950" spc="-10" dirty="0">
                <a:solidFill>
                  <a:srgbClr val="003873"/>
                </a:solidFill>
                <a:latin typeface="Microsoft Sans Serif"/>
                <a:cs typeface="Microsoft Sans Serif"/>
              </a:rPr>
              <a:t>родных</a:t>
            </a:r>
            <a:endParaRPr sz="5950" dirty="0">
              <a:latin typeface="Microsoft Sans Serif"/>
              <a:cs typeface="Microsoft Sans Serif"/>
            </a:endParaRPr>
          </a:p>
          <a:p>
            <a:pPr marL="2237740" marR="5080">
              <a:lnSpc>
                <a:spcPct val="100000"/>
              </a:lnSpc>
              <a:spcBef>
                <a:spcPts val="25"/>
              </a:spcBef>
            </a:pPr>
            <a:r>
              <a:rPr sz="5950" spc="-20" dirty="0">
                <a:solidFill>
                  <a:srgbClr val="003873"/>
                </a:solidFill>
                <a:latin typeface="Microsoft Sans Serif"/>
                <a:cs typeface="Microsoft Sans Serif"/>
              </a:rPr>
              <a:t>через</a:t>
            </a:r>
            <a:r>
              <a:rPr sz="5950" spc="-130" dirty="0">
                <a:solidFill>
                  <a:srgbClr val="003873"/>
                </a:solidFill>
                <a:latin typeface="Microsoft Sans Serif"/>
                <a:cs typeface="Microsoft Sans Serif"/>
              </a:rPr>
              <a:t> </a:t>
            </a:r>
            <a:r>
              <a:rPr sz="5950" b="1" dirty="0">
                <a:solidFill>
                  <a:srgbClr val="003873"/>
                </a:solidFill>
                <a:latin typeface="Arial"/>
                <a:cs typeface="Arial"/>
              </a:rPr>
              <a:t>развитие</a:t>
            </a:r>
            <a:r>
              <a:rPr sz="5950" b="1" spc="-185" dirty="0">
                <a:solidFill>
                  <a:srgbClr val="003873"/>
                </a:solidFill>
                <a:latin typeface="Arial"/>
                <a:cs typeface="Arial"/>
              </a:rPr>
              <a:t> </a:t>
            </a:r>
            <a:r>
              <a:rPr sz="5950" spc="-65" dirty="0">
                <a:solidFill>
                  <a:srgbClr val="003873"/>
                </a:solidFill>
                <a:latin typeface="Microsoft Sans Serif"/>
                <a:cs typeface="Microsoft Sans Serif"/>
              </a:rPr>
              <a:t>предпринимательских компетенций</a:t>
            </a:r>
            <a:r>
              <a:rPr sz="5950" spc="-125" dirty="0">
                <a:solidFill>
                  <a:srgbClr val="003873"/>
                </a:solidFill>
                <a:latin typeface="Microsoft Sans Serif"/>
                <a:cs typeface="Microsoft Sans Serif"/>
              </a:rPr>
              <a:t> </a:t>
            </a:r>
            <a:r>
              <a:rPr sz="5950" dirty="0">
                <a:solidFill>
                  <a:srgbClr val="003873"/>
                </a:solidFill>
                <a:latin typeface="Microsoft Sans Serif"/>
                <a:cs typeface="Microsoft Sans Serif"/>
              </a:rPr>
              <a:t>для</a:t>
            </a:r>
            <a:r>
              <a:rPr sz="5950" spc="-120" dirty="0">
                <a:solidFill>
                  <a:srgbClr val="003873"/>
                </a:solidFill>
                <a:latin typeface="Microsoft Sans Serif"/>
                <a:cs typeface="Microsoft Sans Serif"/>
              </a:rPr>
              <a:t> </a:t>
            </a:r>
            <a:r>
              <a:rPr sz="5950" spc="-10" dirty="0">
                <a:solidFill>
                  <a:srgbClr val="003873"/>
                </a:solidFill>
                <a:latin typeface="Microsoft Sans Serif"/>
                <a:cs typeface="Microsoft Sans Serif"/>
              </a:rPr>
              <a:t>создания</a:t>
            </a:r>
            <a:endParaRPr sz="5950" dirty="0">
              <a:latin typeface="Microsoft Sans Serif"/>
              <a:cs typeface="Microsoft Sans Serif"/>
            </a:endParaRPr>
          </a:p>
          <a:p>
            <a:pPr marL="2237740">
              <a:lnSpc>
                <a:spcPct val="100000"/>
              </a:lnSpc>
              <a:spcBef>
                <a:spcPts val="15"/>
              </a:spcBef>
            </a:pPr>
            <a:r>
              <a:rPr sz="5950" dirty="0">
                <a:solidFill>
                  <a:srgbClr val="003873"/>
                </a:solidFill>
                <a:latin typeface="Microsoft Sans Serif"/>
                <a:cs typeface="Microsoft Sans Serif"/>
              </a:rPr>
              <a:t>и</a:t>
            </a:r>
            <a:r>
              <a:rPr sz="5950" spc="-145" dirty="0">
                <a:solidFill>
                  <a:srgbClr val="003873"/>
                </a:solidFill>
                <a:latin typeface="Microsoft Sans Serif"/>
                <a:cs typeface="Microsoft Sans Serif"/>
              </a:rPr>
              <a:t> </a:t>
            </a:r>
            <a:r>
              <a:rPr sz="5950" dirty="0">
                <a:solidFill>
                  <a:srgbClr val="003873"/>
                </a:solidFill>
                <a:latin typeface="Microsoft Sans Serif"/>
                <a:cs typeface="Microsoft Sans Serif"/>
              </a:rPr>
              <a:t>развития</a:t>
            </a:r>
            <a:r>
              <a:rPr sz="5950" spc="-140" dirty="0">
                <a:solidFill>
                  <a:srgbClr val="003873"/>
                </a:solidFill>
                <a:latin typeface="Microsoft Sans Serif"/>
                <a:cs typeface="Microsoft Sans Serif"/>
              </a:rPr>
              <a:t> </a:t>
            </a:r>
            <a:r>
              <a:rPr sz="5950" spc="-10" dirty="0">
                <a:solidFill>
                  <a:srgbClr val="003873"/>
                </a:solidFill>
                <a:latin typeface="Microsoft Sans Serif"/>
                <a:cs typeface="Microsoft Sans Serif"/>
              </a:rPr>
              <a:t>бизнеса,</a:t>
            </a:r>
            <a:r>
              <a:rPr sz="5950" spc="-140" dirty="0">
                <a:solidFill>
                  <a:srgbClr val="003873"/>
                </a:solidFill>
                <a:latin typeface="Microsoft Sans Serif"/>
                <a:cs typeface="Microsoft Sans Serif"/>
              </a:rPr>
              <a:t> </a:t>
            </a:r>
            <a:r>
              <a:rPr sz="5950" dirty="0">
                <a:solidFill>
                  <a:srgbClr val="003873"/>
                </a:solidFill>
                <a:latin typeface="Microsoft Sans Serif"/>
                <a:cs typeface="Microsoft Sans Serif"/>
              </a:rPr>
              <a:t>а</a:t>
            </a:r>
            <a:r>
              <a:rPr sz="5950" spc="-160" dirty="0">
                <a:solidFill>
                  <a:srgbClr val="003873"/>
                </a:solidFill>
                <a:latin typeface="Microsoft Sans Serif"/>
                <a:cs typeface="Microsoft Sans Serif"/>
              </a:rPr>
              <a:t> </a:t>
            </a:r>
            <a:r>
              <a:rPr sz="5950" spc="-10" dirty="0">
                <a:solidFill>
                  <a:srgbClr val="003873"/>
                </a:solidFill>
                <a:latin typeface="Microsoft Sans Serif"/>
                <a:cs typeface="Microsoft Sans Serif"/>
              </a:rPr>
              <a:t>также</a:t>
            </a:r>
            <a:endParaRPr sz="5950" dirty="0">
              <a:latin typeface="Microsoft Sans Serif"/>
              <a:cs typeface="Microsoft Sans Serif"/>
            </a:endParaRPr>
          </a:p>
          <a:p>
            <a:pPr marL="2237740" marR="2569845">
              <a:lnSpc>
                <a:spcPct val="100000"/>
              </a:lnSpc>
              <a:spcBef>
                <a:spcPts val="10"/>
              </a:spcBef>
            </a:pPr>
            <a:r>
              <a:rPr sz="5950" b="1" dirty="0">
                <a:solidFill>
                  <a:srgbClr val="003873"/>
                </a:solidFill>
                <a:latin typeface="Arial"/>
                <a:cs typeface="Arial"/>
              </a:rPr>
              <a:t>содействие</a:t>
            </a:r>
            <a:r>
              <a:rPr sz="5950" b="1" spc="-55" dirty="0">
                <a:solidFill>
                  <a:srgbClr val="003873"/>
                </a:solidFill>
                <a:latin typeface="Arial"/>
                <a:cs typeface="Arial"/>
              </a:rPr>
              <a:t> </a:t>
            </a:r>
            <a:r>
              <a:rPr sz="5950" dirty="0">
                <a:solidFill>
                  <a:srgbClr val="003873"/>
                </a:solidFill>
                <a:latin typeface="Microsoft Sans Serif"/>
                <a:cs typeface="Microsoft Sans Serif"/>
              </a:rPr>
              <a:t>в</a:t>
            </a:r>
            <a:r>
              <a:rPr sz="5950" spc="15" dirty="0">
                <a:solidFill>
                  <a:srgbClr val="003873"/>
                </a:solidFill>
                <a:latin typeface="Microsoft Sans Serif"/>
                <a:cs typeface="Microsoft Sans Serif"/>
              </a:rPr>
              <a:t> </a:t>
            </a:r>
            <a:r>
              <a:rPr sz="5950" spc="-35" dirty="0">
                <a:solidFill>
                  <a:srgbClr val="003873"/>
                </a:solidFill>
                <a:latin typeface="Microsoft Sans Serif"/>
                <a:cs typeface="Microsoft Sans Serif"/>
              </a:rPr>
              <a:t>трудоустройстве </a:t>
            </a:r>
            <a:r>
              <a:rPr sz="5950" dirty="0">
                <a:solidFill>
                  <a:srgbClr val="003873"/>
                </a:solidFill>
                <a:latin typeface="Microsoft Sans Serif"/>
                <a:cs typeface="Microsoft Sans Serif"/>
              </a:rPr>
              <a:t>в</a:t>
            </a:r>
            <a:r>
              <a:rPr sz="5950" spc="-95" dirty="0">
                <a:solidFill>
                  <a:srgbClr val="003873"/>
                </a:solidFill>
                <a:latin typeface="Microsoft Sans Serif"/>
                <a:cs typeface="Microsoft Sans Serif"/>
              </a:rPr>
              <a:t> </a:t>
            </a:r>
            <a:r>
              <a:rPr sz="5950" spc="-30" dirty="0">
                <a:solidFill>
                  <a:srgbClr val="003873"/>
                </a:solidFill>
                <a:latin typeface="Microsoft Sans Serif"/>
                <a:cs typeface="Microsoft Sans Serif"/>
              </a:rPr>
              <a:t>российские</a:t>
            </a:r>
            <a:r>
              <a:rPr sz="5950" spc="-110" dirty="0">
                <a:solidFill>
                  <a:srgbClr val="003873"/>
                </a:solidFill>
                <a:latin typeface="Microsoft Sans Serif"/>
                <a:cs typeface="Microsoft Sans Serif"/>
              </a:rPr>
              <a:t> </a:t>
            </a:r>
            <a:r>
              <a:rPr sz="5950" spc="-65" dirty="0">
                <a:solidFill>
                  <a:srgbClr val="003873"/>
                </a:solidFill>
                <a:latin typeface="Microsoft Sans Serif"/>
                <a:cs typeface="Microsoft Sans Serif"/>
              </a:rPr>
              <a:t>бизнес</a:t>
            </a:r>
            <a:r>
              <a:rPr sz="5950" spc="-65" dirty="0">
                <a:solidFill>
                  <a:srgbClr val="003873"/>
                </a:solidFill>
                <a:latin typeface="Arial MT"/>
                <a:cs typeface="Arial MT"/>
              </a:rPr>
              <a:t>-</a:t>
            </a:r>
            <a:r>
              <a:rPr sz="5950" spc="-10" dirty="0">
                <a:solidFill>
                  <a:srgbClr val="003873"/>
                </a:solidFill>
                <a:latin typeface="Microsoft Sans Serif"/>
                <a:cs typeface="Microsoft Sans Serif"/>
              </a:rPr>
              <a:t>структуры</a:t>
            </a:r>
            <a:endParaRPr sz="5950" dirty="0">
              <a:latin typeface="Microsoft Sans Serif"/>
              <a:cs typeface="Microsoft Sans Serif"/>
            </a:endParaRPr>
          </a:p>
        </p:txBody>
      </p:sp>
      <p:pic>
        <p:nvPicPr>
          <p:cNvPr id="14" name="object 1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27080" y="1194554"/>
            <a:ext cx="339485" cy="96036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14634" y="2353918"/>
            <a:ext cx="15506700" cy="72878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7808595">
              <a:lnSpc>
                <a:spcPct val="100000"/>
              </a:lnSpc>
              <a:spcBef>
                <a:spcPts val="105"/>
              </a:spcBef>
            </a:pPr>
            <a:r>
              <a:rPr sz="5950" b="1" dirty="0">
                <a:solidFill>
                  <a:srgbClr val="003873"/>
                </a:solidFill>
                <a:latin typeface="Arial"/>
                <a:cs typeface="Arial"/>
              </a:rPr>
              <a:t>Создание</a:t>
            </a:r>
            <a:r>
              <a:rPr sz="5950" b="1" spc="-100" dirty="0">
                <a:solidFill>
                  <a:srgbClr val="003873"/>
                </a:solidFill>
                <a:latin typeface="Arial"/>
                <a:cs typeface="Arial"/>
              </a:rPr>
              <a:t> </a:t>
            </a:r>
            <a:r>
              <a:rPr sz="5950" b="1" spc="-10" dirty="0">
                <a:solidFill>
                  <a:srgbClr val="003873"/>
                </a:solidFill>
                <a:latin typeface="Arial"/>
                <a:cs typeface="Arial"/>
              </a:rPr>
              <a:t>условий </a:t>
            </a:r>
            <a:r>
              <a:rPr sz="5950" b="1" dirty="0">
                <a:solidFill>
                  <a:srgbClr val="003873"/>
                </a:solidFill>
                <a:latin typeface="Arial"/>
                <a:cs typeface="Arial"/>
              </a:rPr>
              <a:t>для</a:t>
            </a:r>
            <a:r>
              <a:rPr sz="5950" b="1" spc="-5" dirty="0">
                <a:solidFill>
                  <a:srgbClr val="003873"/>
                </a:solidFill>
                <a:latin typeface="Arial"/>
                <a:cs typeface="Arial"/>
              </a:rPr>
              <a:t> </a:t>
            </a:r>
            <a:r>
              <a:rPr sz="5950" b="1" spc="-25" dirty="0">
                <a:solidFill>
                  <a:srgbClr val="003873"/>
                </a:solidFill>
                <a:latin typeface="Arial"/>
                <a:cs typeface="Arial"/>
              </a:rPr>
              <a:t>трансформации</a:t>
            </a:r>
            <a:endParaRPr sz="5950">
              <a:latin typeface="Arial"/>
              <a:cs typeface="Arial"/>
            </a:endParaRPr>
          </a:p>
          <a:p>
            <a:pPr marL="12700" marR="1826260">
              <a:lnSpc>
                <a:spcPct val="100000"/>
              </a:lnSpc>
              <a:spcBef>
                <a:spcPts val="15"/>
              </a:spcBef>
            </a:pPr>
            <a:r>
              <a:rPr sz="5950" spc="-25" dirty="0">
                <a:solidFill>
                  <a:srgbClr val="003873"/>
                </a:solidFill>
                <a:latin typeface="Microsoft Sans Serif"/>
                <a:cs typeface="Microsoft Sans Serif"/>
              </a:rPr>
              <a:t>уникального</a:t>
            </a:r>
            <a:r>
              <a:rPr sz="5950" spc="-229" dirty="0">
                <a:solidFill>
                  <a:srgbClr val="003873"/>
                </a:solidFill>
                <a:latin typeface="Microsoft Sans Serif"/>
                <a:cs typeface="Microsoft Sans Serif"/>
              </a:rPr>
              <a:t> </a:t>
            </a:r>
            <a:r>
              <a:rPr sz="5950" dirty="0">
                <a:solidFill>
                  <a:srgbClr val="003873"/>
                </a:solidFill>
                <a:latin typeface="Microsoft Sans Serif"/>
                <a:cs typeface="Microsoft Sans Serif"/>
              </a:rPr>
              <a:t>опыта,</a:t>
            </a:r>
            <a:r>
              <a:rPr sz="5950" spc="-210" dirty="0">
                <a:solidFill>
                  <a:srgbClr val="003873"/>
                </a:solidFill>
                <a:latin typeface="Microsoft Sans Serif"/>
                <a:cs typeface="Microsoft Sans Serif"/>
              </a:rPr>
              <a:t> </a:t>
            </a:r>
            <a:r>
              <a:rPr sz="5950" dirty="0">
                <a:solidFill>
                  <a:srgbClr val="003873"/>
                </a:solidFill>
                <a:latin typeface="Microsoft Sans Serif"/>
                <a:cs typeface="Microsoft Sans Serif"/>
              </a:rPr>
              <a:t>лидерских</a:t>
            </a:r>
            <a:r>
              <a:rPr sz="5950" spc="-229" dirty="0">
                <a:solidFill>
                  <a:srgbClr val="003873"/>
                </a:solidFill>
                <a:latin typeface="Microsoft Sans Serif"/>
                <a:cs typeface="Microsoft Sans Serif"/>
              </a:rPr>
              <a:t> </a:t>
            </a:r>
            <a:r>
              <a:rPr sz="5950" spc="-30" dirty="0">
                <a:solidFill>
                  <a:srgbClr val="003873"/>
                </a:solidFill>
                <a:latin typeface="Microsoft Sans Serif"/>
                <a:cs typeface="Microsoft Sans Serif"/>
              </a:rPr>
              <a:t>качеств </a:t>
            </a:r>
            <a:r>
              <a:rPr sz="5950" dirty="0">
                <a:solidFill>
                  <a:srgbClr val="003873"/>
                </a:solidFill>
                <a:latin typeface="Microsoft Sans Serif"/>
                <a:cs typeface="Microsoft Sans Serif"/>
              </a:rPr>
              <a:t>и</a:t>
            </a:r>
            <a:r>
              <a:rPr sz="5950" spc="-125" dirty="0">
                <a:solidFill>
                  <a:srgbClr val="003873"/>
                </a:solidFill>
                <a:latin typeface="Microsoft Sans Serif"/>
                <a:cs typeface="Microsoft Sans Serif"/>
              </a:rPr>
              <a:t> </a:t>
            </a:r>
            <a:r>
              <a:rPr sz="5950" spc="-40" dirty="0">
                <a:solidFill>
                  <a:srgbClr val="003873"/>
                </a:solidFill>
                <a:latin typeface="Microsoft Sans Serif"/>
                <a:cs typeface="Microsoft Sans Serif"/>
              </a:rPr>
              <a:t>патриотизма</a:t>
            </a:r>
            <a:r>
              <a:rPr sz="5950" spc="-125" dirty="0">
                <a:solidFill>
                  <a:srgbClr val="003873"/>
                </a:solidFill>
                <a:latin typeface="Microsoft Sans Serif"/>
                <a:cs typeface="Microsoft Sans Serif"/>
              </a:rPr>
              <a:t> </a:t>
            </a:r>
            <a:r>
              <a:rPr sz="5950" spc="-10" dirty="0">
                <a:solidFill>
                  <a:srgbClr val="003873"/>
                </a:solidFill>
                <a:latin typeface="Microsoft Sans Serif"/>
                <a:cs typeface="Microsoft Sans Serif"/>
              </a:rPr>
              <a:t>ветеранов</a:t>
            </a:r>
            <a:endParaRPr sz="59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5950" spc="-25" dirty="0">
                <a:solidFill>
                  <a:srgbClr val="003873"/>
                </a:solidFill>
                <a:latin typeface="Microsoft Sans Serif"/>
                <a:cs typeface="Microsoft Sans Serif"/>
              </a:rPr>
              <a:t>позволит</a:t>
            </a:r>
            <a:r>
              <a:rPr sz="5950" spc="-325" dirty="0">
                <a:solidFill>
                  <a:srgbClr val="003873"/>
                </a:solidFill>
                <a:latin typeface="Microsoft Sans Serif"/>
                <a:cs typeface="Microsoft Sans Serif"/>
              </a:rPr>
              <a:t> </a:t>
            </a:r>
            <a:r>
              <a:rPr sz="5950" spc="-35" dirty="0">
                <a:solidFill>
                  <a:srgbClr val="003873"/>
                </a:solidFill>
                <a:latin typeface="Microsoft Sans Serif"/>
                <a:cs typeface="Microsoft Sans Serif"/>
              </a:rPr>
              <a:t>положительно</a:t>
            </a:r>
            <a:r>
              <a:rPr sz="5950" spc="-325" dirty="0">
                <a:solidFill>
                  <a:srgbClr val="003873"/>
                </a:solidFill>
                <a:latin typeface="Microsoft Sans Serif"/>
                <a:cs typeface="Microsoft Sans Serif"/>
              </a:rPr>
              <a:t> </a:t>
            </a:r>
            <a:r>
              <a:rPr sz="5950" spc="-10" dirty="0">
                <a:solidFill>
                  <a:srgbClr val="003873"/>
                </a:solidFill>
                <a:latin typeface="Microsoft Sans Serif"/>
                <a:cs typeface="Microsoft Sans Serif"/>
              </a:rPr>
              <a:t>влиять</a:t>
            </a:r>
            <a:endParaRPr sz="595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  <a:spcBef>
                <a:spcPts val="10"/>
              </a:spcBef>
            </a:pPr>
            <a:r>
              <a:rPr sz="5950" dirty="0">
                <a:solidFill>
                  <a:srgbClr val="003873"/>
                </a:solidFill>
                <a:latin typeface="Microsoft Sans Serif"/>
                <a:cs typeface="Microsoft Sans Serif"/>
              </a:rPr>
              <a:t>не</a:t>
            </a:r>
            <a:r>
              <a:rPr sz="5950" spc="-110" dirty="0">
                <a:solidFill>
                  <a:srgbClr val="003873"/>
                </a:solidFill>
                <a:latin typeface="Microsoft Sans Serif"/>
                <a:cs typeface="Microsoft Sans Serif"/>
              </a:rPr>
              <a:t> </a:t>
            </a:r>
            <a:r>
              <a:rPr sz="5950" spc="-10" dirty="0">
                <a:solidFill>
                  <a:srgbClr val="003873"/>
                </a:solidFill>
                <a:latin typeface="Microsoft Sans Serif"/>
                <a:cs typeface="Microsoft Sans Serif"/>
              </a:rPr>
              <a:t>только</a:t>
            </a:r>
            <a:r>
              <a:rPr sz="5950" spc="-110" dirty="0">
                <a:solidFill>
                  <a:srgbClr val="003873"/>
                </a:solidFill>
                <a:latin typeface="Microsoft Sans Serif"/>
                <a:cs typeface="Microsoft Sans Serif"/>
              </a:rPr>
              <a:t> </a:t>
            </a:r>
            <a:r>
              <a:rPr sz="5950" dirty="0">
                <a:solidFill>
                  <a:srgbClr val="003873"/>
                </a:solidFill>
                <a:latin typeface="Microsoft Sans Serif"/>
                <a:cs typeface="Microsoft Sans Serif"/>
              </a:rPr>
              <a:t>на</a:t>
            </a:r>
            <a:r>
              <a:rPr sz="5950" spc="-120" dirty="0">
                <a:solidFill>
                  <a:srgbClr val="003873"/>
                </a:solidFill>
                <a:latin typeface="Microsoft Sans Serif"/>
                <a:cs typeface="Microsoft Sans Serif"/>
              </a:rPr>
              <a:t> </a:t>
            </a:r>
            <a:r>
              <a:rPr sz="5950" b="1" dirty="0">
                <a:solidFill>
                  <a:srgbClr val="003873"/>
                </a:solidFill>
                <a:latin typeface="Arial"/>
                <a:cs typeface="Arial"/>
              </a:rPr>
              <a:t>материальное</a:t>
            </a:r>
            <a:r>
              <a:rPr sz="5950" b="1" spc="-200" dirty="0">
                <a:solidFill>
                  <a:srgbClr val="003873"/>
                </a:solidFill>
                <a:latin typeface="Arial"/>
                <a:cs typeface="Arial"/>
              </a:rPr>
              <a:t> </a:t>
            </a:r>
            <a:r>
              <a:rPr sz="5950" b="1" spc="-20" dirty="0">
                <a:solidFill>
                  <a:srgbClr val="003873"/>
                </a:solidFill>
                <a:latin typeface="Arial"/>
                <a:cs typeface="Arial"/>
              </a:rPr>
              <a:t>благополучие </a:t>
            </a:r>
            <a:r>
              <a:rPr sz="5950" spc="-35" dirty="0">
                <a:solidFill>
                  <a:srgbClr val="003873"/>
                </a:solidFill>
                <a:latin typeface="Microsoft Sans Serif"/>
                <a:cs typeface="Microsoft Sans Serif"/>
              </a:rPr>
              <a:t>защитников</a:t>
            </a:r>
            <a:r>
              <a:rPr sz="5950" spc="-135" dirty="0">
                <a:solidFill>
                  <a:srgbClr val="003873"/>
                </a:solidFill>
                <a:latin typeface="Microsoft Sans Serif"/>
                <a:cs typeface="Microsoft Sans Serif"/>
              </a:rPr>
              <a:t> </a:t>
            </a:r>
            <a:r>
              <a:rPr sz="5950" dirty="0">
                <a:solidFill>
                  <a:srgbClr val="003873"/>
                </a:solidFill>
                <a:latin typeface="Microsoft Sans Serif"/>
                <a:cs typeface="Microsoft Sans Serif"/>
              </a:rPr>
              <a:t>Отечества,</a:t>
            </a:r>
            <a:r>
              <a:rPr sz="5950" spc="-125" dirty="0">
                <a:solidFill>
                  <a:srgbClr val="003873"/>
                </a:solidFill>
                <a:latin typeface="Microsoft Sans Serif"/>
                <a:cs typeface="Microsoft Sans Serif"/>
              </a:rPr>
              <a:t> </a:t>
            </a:r>
            <a:r>
              <a:rPr sz="5950" dirty="0">
                <a:solidFill>
                  <a:srgbClr val="003873"/>
                </a:solidFill>
                <a:latin typeface="Microsoft Sans Serif"/>
                <a:cs typeface="Microsoft Sans Serif"/>
              </a:rPr>
              <a:t>но</a:t>
            </a:r>
            <a:r>
              <a:rPr sz="5950" spc="-130" dirty="0">
                <a:solidFill>
                  <a:srgbClr val="003873"/>
                </a:solidFill>
                <a:latin typeface="Microsoft Sans Serif"/>
                <a:cs typeface="Microsoft Sans Serif"/>
              </a:rPr>
              <a:t> </a:t>
            </a:r>
            <a:r>
              <a:rPr sz="5950" dirty="0">
                <a:solidFill>
                  <a:srgbClr val="003873"/>
                </a:solidFill>
                <a:latin typeface="Microsoft Sans Serif"/>
                <a:cs typeface="Microsoft Sans Serif"/>
              </a:rPr>
              <a:t>и</a:t>
            </a:r>
            <a:r>
              <a:rPr sz="5950" spc="-145" dirty="0">
                <a:solidFill>
                  <a:srgbClr val="003873"/>
                </a:solidFill>
                <a:latin typeface="Microsoft Sans Serif"/>
                <a:cs typeface="Microsoft Sans Serif"/>
              </a:rPr>
              <a:t> </a:t>
            </a:r>
            <a:r>
              <a:rPr sz="5950" dirty="0">
                <a:solidFill>
                  <a:srgbClr val="003873"/>
                </a:solidFill>
                <a:latin typeface="Microsoft Sans Serif"/>
                <a:cs typeface="Microsoft Sans Serif"/>
              </a:rPr>
              <a:t>на</a:t>
            </a:r>
            <a:r>
              <a:rPr sz="5950" spc="-135" dirty="0">
                <a:solidFill>
                  <a:srgbClr val="003873"/>
                </a:solidFill>
                <a:latin typeface="Microsoft Sans Serif"/>
                <a:cs typeface="Microsoft Sans Serif"/>
              </a:rPr>
              <a:t> </a:t>
            </a:r>
            <a:r>
              <a:rPr sz="5950" b="1" spc="-10" dirty="0">
                <a:solidFill>
                  <a:srgbClr val="003873"/>
                </a:solidFill>
                <a:latin typeface="Arial"/>
                <a:cs typeface="Arial"/>
              </a:rPr>
              <a:t>общее </a:t>
            </a:r>
            <a:r>
              <a:rPr sz="5950" b="1" dirty="0">
                <a:solidFill>
                  <a:srgbClr val="003873"/>
                </a:solidFill>
                <a:latin typeface="Arial"/>
                <a:cs typeface="Arial"/>
              </a:rPr>
              <a:t>укрепление</a:t>
            </a:r>
            <a:r>
              <a:rPr sz="5950" b="1" spc="-135" dirty="0">
                <a:solidFill>
                  <a:srgbClr val="003873"/>
                </a:solidFill>
                <a:latin typeface="Arial"/>
                <a:cs typeface="Arial"/>
              </a:rPr>
              <a:t> </a:t>
            </a:r>
            <a:r>
              <a:rPr sz="5950" dirty="0">
                <a:solidFill>
                  <a:srgbClr val="003873"/>
                </a:solidFill>
                <a:latin typeface="Microsoft Sans Serif"/>
                <a:cs typeface="Microsoft Sans Serif"/>
              </a:rPr>
              <a:t>национальной</a:t>
            </a:r>
            <a:r>
              <a:rPr sz="5950" spc="-50" dirty="0">
                <a:solidFill>
                  <a:srgbClr val="003873"/>
                </a:solidFill>
                <a:latin typeface="Microsoft Sans Serif"/>
                <a:cs typeface="Microsoft Sans Serif"/>
              </a:rPr>
              <a:t> </a:t>
            </a:r>
            <a:r>
              <a:rPr sz="5950" spc="-20" dirty="0">
                <a:solidFill>
                  <a:srgbClr val="003873"/>
                </a:solidFill>
                <a:latin typeface="Microsoft Sans Serif"/>
                <a:cs typeface="Microsoft Sans Serif"/>
              </a:rPr>
              <a:t>идеи</a:t>
            </a:r>
            <a:endParaRPr sz="595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13171" y="121029"/>
            <a:ext cx="8380036" cy="45573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/>
              <a:t>Основными</a:t>
            </a:r>
            <a:r>
              <a:rPr spc="-195" dirty="0"/>
              <a:t> </a:t>
            </a:r>
            <a:r>
              <a:rPr dirty="0"/>
              <a:t>направлениями</a:t>
            </a:r>
            <a:r>
              <a:rPr spc="-190" dirty="0"/>
              <a:t> </a:t>
            </a:r>
            <a:r>
              <a:rPr spc="-10" dirty="0"/>
              <a:t>деятельности </a:t>
            </a:r>
            <a:r>
              <a:rPr dirty="0"/>
              <a:t>комиссии</a:t>
            </a:r>
            <a:r>
              <a:rPr spc="-155" dirty="0"/>
              <a:t> </a:t>
            </a:r>
            <a:r>
              <a:rPr spc="-10" dirty="0"/>
              <a:t>являются: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7080" y="1194554"/>
            <a:ext cx="339485" cy="96036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715089" y="3852487"/>
            <a:ext cx="13439775" cy="56624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499"/>
              </a:lnSpc>
              <a:spcBef>
                <a:spcPts val="95"/>
              </a:spcBef>
            </a:pPr>
            <a:r>
              <a:rPr sz="3950" spc="-10" dirty="0">
                <a:solidFill>
                  <a:srgbClr val="003873"/>
                </a:solidFill>
                <a:latin typeface="Microsoft Sans Serif"/>
                <a:cs typeface="Microsoft Sans Serif"/>
              </a:rPr>
              <a:t>Развитие</a:t>
            </a:r>
            <a:r>
              <a:rPr sz="3950" spc="-165" dirty="0">
                <a:solidFill>
                  <a:srgbClr val="003873"/>
                </a:solidFill>
                <a:latin typeface="Microsoft Sans Serif"/>
                <a:cs typeface="Microsoft Sans Serif"/>
              </a:rPr>
              <a:t> </a:t>
            </a:r>
            <a:r>
              <a:rPr sz="3950" spc="-40" dirty="0">
                <a:solidFill>
                  <a:srgbClr val="003873"/>
                </a:solidFill>
                <a:latin typeface="Microsoft Sans Serif"/>
                <a:cs typeface="Microsoft Sans Serif"/>
              </a:rPr>
              <a:t>предпринимательского</a:t>
            </a:r>
            <a:r>
              <a:rPr sz="3950" spc="-150" dirty="0">
                <a:solidFill>
                  <a:srgbClr val="003873"/>
                </a:solidFill>
                <a:latin typeface="Microsoft Sans Serif"/>
                <a:cs typeface="Microsoft Sans Serif"/>
              </a:rPr>
              <a:t> </a:t>
            </a:r>
            <a:r>
              <a:rPr sz="3950" dirty="0">
                <a:solidFill>
                  <a:srgbClr val="003873"/>
                </a:solidFill>
                <a:latin typeface="Microsoft Sans Serif"/>
                <a:cs typeface="Microsoft Sans Serif"/>
              </a:rPr>
              <a:t>потенциала</a:t>
            </a:r>
            <a:r>
              <a:rPr sz="3950" spc="-165" dirty="0">
                <a:solidFill>
                  <a:srgbClr val="003873"/>
                </a:solidFill>
                <a:latin typeface="Microsoft Sans Serif"/>
                <a:cs typeface="Microsoft Sans Serif"/>
              </a:rPr>
              <a:t> </a:t>
            </a:r>
            <a:r>
              <a:rPr sz="3950" spc="-10" dirty="0">
                <a:solidFill>
                  <a:srgbClr val="003873"/>
                </a:solidFill>
                <a:latin typeface="Microsoft Sans Serif"/>
                <a:cs typeface="Microsoft Sans Serif"/>
              </a:rPr>
              <a:t>через </a:t>
            </a:r>
            <a:r>
              <a:rPr sz="3950" spc="-25" dirty="0">
                <a:solidFill>
                  <a:srgbClr val="003873"/>
                </a:solidFill>
                <a:latin typeface="Microsoft Sans Serif"/>
                <a:cs typeface="Microsoft Sans Serif"/>
              </a:rPr>
              <a:t>образовательный</a:t>
            </a:r>
            <a:r>
              <a:rPr sz="3950" spc="-95" dirty="0">
                <a:solidFill>
                  <a:srgbClr val="003873"/>
                </a:solidFill>
                <a:latin typeface="Microsoft Sans Serif"/>
                <a:cs typeface="Microsoft Sans Serif"/>
              </a:rPr>
              <a:t> </a:t>
            </a:r>
            <a:r>
              <a:rPr sz="3950" dirty="0">
                <a:solidFill>
                  <a:srgbClr val="003873"/>
                </a:solidFill>
                <a:latin typeface="Microsoft Sans Serif"/>
                <a:cs typeface="Microsoft Sans Serif"/>
              </a:rPr>
              <a:t>проект</a:t>
            </a:r>
            <a:r>
              <a:rPr sz="3950" spc="-100" dirty="0">
                <a:solidFill>
                  <a:srgbClr val="003873"/>
                </a:solidFill>
                <a:latin typeface="Microsoft Sans Serif"/>
                <a:cs typeface="Microsoft Sans Serif"/>
              </a:rPr>
              <a:t> </a:t>
            </a:r>
            <a:r>
              <a:rPr sz="3950" b="1" dirty="0">
                <a:solidFill>
                  <a:srgbClr val="003873"/>
                </a:solidFill>
                <a:latin typeface="Arial"/>
                <a:cs typeface="Arial"/>
              </a:rPr>
              <a:t>«Школа</a:t>
            </a:r>
            <a:r>
              <a:rPr sz="3950" b="1" spc="-145" dirty="0">
                <a:solidFill>
                  <a:srgbClr val="003873"/>
                </a:solidFill>
                <a:latin typeface="Arial"/>
                <a:cs typeface="Arial"/>
              </a:rPr>
              <a:t> </a:t>
            </a:r>
            <a:r>
              <a:rPr sz="3950" b="1" dirty="0">
                <a:solidFill>
                  <a:srgbClr val="003873"/>
                </a:solidFill>
                <a:latin typeface="Arial"/>
                <a:cs typeface="Arial"/>
              </a:rPr>
              <a:t>бизнеса</a:t>
            </a:r>
            <a:r>
              <a:rPr sz="3950" b="1" spc="-140" dirty="0">
                <a:solidFill>
                  <a:srgbClr val="003873"/>
                </a:solidFill>
                <a:latin typeface="Arial"/>
                <a:cs typeface="Arial"/>
              </a:rPr>
              <a:t> </a:t>
            </a:r>
            <a:r>
              <a:rPr sz="3950" b="1" dirty="0">
                <a:solidFill>
                  <a:srgbClr val="003873"/>
                </a:solidFill>
                <a:latin typeface="Arial"/>
                <a:cs typeface="Arial"/>
              </a:rPr>
              <a:t>Патриот»</a:t>
            </a:r>
            <a:r>
              <a:rPr sz="3950" b="1" spc="-120" dirty="0">
                <a:solidFill>
                  <a:srgbClr val="003873"/>
                </a:solidFill>
                <a:latin typeface="Arial"/>
                <a:cs typeface="Arial"/>
              </a:rPr>
              <a:t> </a:t>
            </a:r>
            <a:r>
              <a:rPr sz="3950" spc="-25" dirty="0">
                <a:solidFill>
                  <a:srgbClr val="003873"/>
                </a:solidFill>
                <a:latin typeface="Microsoft Sans Serif"/>
                <a:cs typeface="Microsoft Sans Serif"/>
              </a:rPr>
              <a:t>как </a:t>
            </a:r>
            <a:r>
              <a:rPr sz="3950" spc="-30" dirty="0">
                <a:solidFill>
                  <a:srgbClr val="003873"/>
                </a:solidFill>
                <a:latin typeface="Microsoft Sans Serif"/>
                <a:cs typeface="Microsoft Sans Serif"/>
              </a:rPr>
              <a:t>комплексную</a:t>
            </a:r>
            <a:r>
              <a:rPr sz="3950" spc="-165" dirty="0">
                <a:solidFill>
                  <a:srgbClr val="003873"/>
                </a:solidFill>
                <a:latin typeface="Microsoft Sans Serif"/>
                <a:cs typeface="Microsoft Sans Serif"/>
              </a:rPr>
              <a:t> </a:t>
            </a:r>
            <a:r>
              <a:rPr sz="3950" spc="-30" dirty="0">
                <a:solidFill>
                  <a:srgbClr val="003873"/>
                </a:solidFill>
                <a:latin typeface="Microsoft Sans Serif"/>
                <a:cs typeface="Microsoft Sans Serif"/>
              </a:rPr>
              <a:t>поддержку</a:t>
            </a:r>
            <a:r>
              <a:rPr sz="3950" spc="-160" dirty="0">
                <a:solidFill>
                  <a:srgbClr val="003873"/>
                </a:solidFill>
                <a:latin typeface="Microsoft Sans Serif"/>
                <a:cs typeface="Microsoft Sans Serif"/>
              </a:rPr>
              <a:t> </a:t>
            </a:r>
            <a:r>
              <a:rPr sz="3950" dirty="0">
                <a:solidFill>
                  <a:srgbClr val="003873"/>
                </a:solidFill>
                <a:latin typeface="Microsoft Sans Serif"/>
                <a:cs typeface="Microsoft Sans Serif"/>
              </a:rPr>
              <a:t>развития</a:t>
            </a:r>
            <a:r>
              <a:rPr sz="3950" spc="-175" dirty="0">
                <a:solidFill>
                  <a:srgbClr val="003873"/>
                </a:solidFill>
                <a:latin typeface="Microsoft Sans Serif"/>
                <a:cs typeface="Microsoft Sans Serif"/>
              </a:rPr>
              <a:t> </a:t>
            </a:r>
            <a:r>
              <a:rPr sz="3950" spc="-10" dirty="0">
                <a:solidFill>
                  <a:srgbClr val="003873"/>
                </a:solidFill>
                <a:latin typeface="Microsoft Sans Serif"/>
                <a:cs typeface="Microsoft Sans Serif"/>
              </a:rPr>
              <a:t>предпринимательской </a:t>
            </a:r>
            <a:r>
              <a:rPr sz="3950" dirty="0">
                <a:solidFill>
                  <a:srgbClr val="003873"/>
                </a:solidFill>
                <a:latin typeface="Microsoft Sans Serif"/>
                <a:cs typeface="Microsoft Sans Serif"/>
              </a:rPr>
              <a:t>идеи</a:t>
            </a:r>
            <a:r>
              <a:rPr sz="3950" spc="-15" dirty="0">
                <a:solidFill>
                  <a:srgbClr val="003873"/>
                </a:solidFill>
                <a:latin typeface="Microsoft Sans Serif"/>
                <a:cs typeface="Microsoft Sans Serif"/>
              </a:rPr>
              <a:t> </a:t>
            </a:r>
            <a:r>
              <a:rPr sz="3950" dirty="0">
                <a:solidFill>
                  <a:srgbClr val="003873"/>
                </a:solidFill>
                <a:latin typeface="Microsoft Sans Serif"/>
                <a:cs typeface="Microsoft Sans Serif"/>
              </a:rPr>
              <a:t>до</a:t>
            </a:r>
            <a:r>
              <a:rPr sz="3950" spc="-15" dirty="0">
                <a:solidFill>
                  <a:srgbClr val="003873"/>
                </a:solidFill>
                <a:latin typeface="Microsoft Sans Serif"/>
                <a:cs typeface="Microsoft Sans Serif"/>
              </a:rPr>
              <a:t> </a:t>
            </a:r>
            <a:r>
              <a:rPr sz="3950" spc="-20" dirty="0">
                <a:solidFill>
                  <a:srgbClr val="003873"/>
                </a:solidFill>
                <a:latin typeface="Microsoft Sans Serif"/>
                <a:cs typeface="Microsoft Sans Serif"/>
              </a:rPr>
              <a:t>эффективного</a:t>
            </a:r>
            <a:r>
              <a:rPr sz="3950" spc="-15" dirty="0">
                <a:solidFill>
                  <a:srgbClr val="003873"/>
                </a:solidFill>
                <a:latin typeface="Microsoft Sans Serif"/>
                <a:cs typeface="Microsoft Sans Serif"/>
              </a:rPr>
              <a:t> </a:t>
            </a:r>
            <a:r>
              <a:rPr sz="3950" dirty="0">
                <a:solidFill>
                  <a:srgbClr val="003873"/>
                </a:solidFill>
                <a:latin typeface="Microsoft Sans Serif"/>
                <a:cs typeface="Microsoft Sans Serif"/>
              </a:rPr>
              <a:t>и</a:t>
            </a:r>
            <a:r>
              <a:rPr sz="3950" spc="-10" dirty="0">
                <a:solidFill>
                  <a:srgbClr val="003873"/>
                </a:solidFill>
                <a:latin typeface="Microsoft Sans Serif"/>
                <a:cs typeface="Microsoft Sans Serif"/>
              </a:rPr>
              <a:t> </a:t>
            </a:r>
            <a:r>
              <a:rPr sz="3950" dirty="0">
                <a:solidFill>
                  <a:srgbClr val="003873"/>
                </a:solidFill>
                <a:latin typeface="Microsoft Sans Serif"/>
                <a:cs typeface="Microsoft Sans Serif"/>
              </a:rPr>
              <a:t>стабильного</a:t>
            </a:r>
            <a:r>
              <a:rPr sz="3950" spc="-15" dirty="0">
                <a:solidFill>
                  <a:srgbClr val="003873"/>
                </a:solidFill>
                <a:latin typeface="Microsoft Sans Serif"/>
                <a:cs typeface="Microsoft Sans Serif"/>
              </a:rPr>
              <a:t> </a:t>
            </a:r>
            <a:r>
              <a:rPr sz="3950" spc="-10" dirty="0">
                <a:solidFill>
                  <a:srgbClr val="003873"/>
                </a:solidFill>
                <a:latin typeface="Microsoft Sans Serif"/>
                <a:cs typeface="Microsoft Sans Serif"/>
              </a:rPr>
              <a:t>бизнеса</a:t>
            </a:r>
            <a:endParaRPr sz="395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440"/>
              </a:spcBef>
            </a:pPr>
            <a:endParaRPr sz="3950" dirty="0">
              <a:latin typeface="Microsoft Sans Serif"/>
              <a:cs typeface="Microsoft Sans Serif"/>
            </a:endParaRPr>
          </a:p>
          <a:p>
            <a:pPr marL="46355" marR="227329">
              <a:lnSpc>
                <a:spcPct val="100499"/>
              </a:lnSpc>
            </a:pPr>
            <a:r>
              <a:rPr sz="3950" spc="-25" dirty="0">
                <a:solidFill>
                  <a:srgbClr val="003873"/>
                </a:solidFill>
                <a:latin typeface="Microsoft Sans Serif"/>
                <a:cs typeface="Microsoft Sans Serif"/>
              </a:rPr>
              <a:t>Укрепление</a:t>
            </a:r>
            <a:r>
              <a:rPr sz="3950" spc="-215" dirty="0">
                <a:solidFill>
                  <a:srgbClr val="003873"/>
                </a:solidFill>
                <a:latin typeface="Microsoft Sans Serif"/>
                <a:cs typeface="Microsoft Sans Serif"/>
              </a:rPr>
              <a:t> </a:t>
            </a:r>
            <a:r>
              <a:rPr sz="3950" spc="-10" dirty="0">
                <a:solidFill>
                  <a:srgbClr val="003873"/>
                </a:solidFill>
                <a:latin typeface="Microsoft Sans Serif"/>
                <a:cs typeface="Microsoft Sans Serif"/>
              </a:rPr>
              <a:t>кадрового</a:t>
            </a:r>
            <a:r>
              <a:rPr sz="3950" spc="-200" dirty="0">
                <a:solidFill>
                  <a:srgbClr val="003873"/>
                </a:solidFill>
                <a:latin typeface="Microsoft Sans Serif"/>
                <a:cs typeface="Microsoft Sans Serif"/>
              </a:rPr>
              <a:t> </a:t>
            </a:r>
            <a:r>
              <a:rPr sz="3950" dirty="0">
                <a:solidFill>
                  <a:srgbClr val="003873"/>
                </a:solidFill>
                <a:latin typeface="Microsoft Sans Serif"/>
                <a:cs typeface="Microsoft Sans Serif"/>
              </a:rPr>
              <a:t>потенциала</a:t>
            </a:r>
            <a:r>
              <a:rPr sz="3950" spc="-215" dirty="0">
                <a:solidFill>
                  <a:srgbClr val="003873"/>
                </a:solidFill>
                <a:latin typeface="Microsoft Sans Serif"/>
                <a:cs typeface="Microsoft Sans Serif"/>
              </a:rPr>
              <a:t> </a:t>
            </a:r>
            <a:r>
              <a:rPr sz="3950" spc="-10" dirty="0" err="1">
                <a:solidFill>
                  <a:srgbClr val="003873"/>
                </a:solidFill>
                <a:latin typeface="Microsoft Sans Serif"/>
                <a:cs typeface="Microsoft Sans Serif"/>
              </a:rPr>
              <a:t>резидентов</a:t>
            </a:r>
            <a:r>
              <a:rPr sz="3950" spc="-195" dirty="0">
                <a:solidFill>
                  <a:srgbClr val="003873"/>
                </a:solidFill>
                <a:latin typeface="Microsoft Sans Serif"/>
                <a:cs typeface="Microsoft Sans Serif"/>
              </a:rPr>
              <a:t> </a:t>
            </a:r>
            <a:r>
              <a:rPr sz="3950" b="1" spc="-10" dirty="0">
                <a:solidFill>
                  <a:srgbClr val="003873"/>
                </a:solidFill>
                <a:latin typeface="Arial"/>
                <a:cs typeface="Arial"/>
              </a:rPr>
              <a:t>«</a:t>
            </a:r>
            <a:r>
              <a:rPr lang="ru-RU" sz="3950" b="1" spc="-10" dirty="0">
                <a:solidFill>
                  <a:srgbClr val="003873"/>
                </a:solidFill>
                <a:latin typeface="Arial"/>
                <a:cs typeface="Arial"/>
              </a:rPr>
              <a:t>ОПОРЫ РОССИИ</a:t>
            </a:r>
            <a:r>
              <a:rPr sz="3950" b="1" dirty="0">
                <a:solidFill>
                  <a:srgbClr val="003873"/>
                </a:solidFill>
                <a:latin typeface="Arial"/>
                <a:cs typeface="Arial"/>
              </a:rPr>
              <a:t>»</a:t>
            </a:r>
            <a:r>
              <a:rPr sz="3950" b="1" spc="-190" dirty="0">
                <a:solidFill>
                  <a:srgbClr val="003873"/>
                </a:solidFill>
                <a:latin typeface="Arial"/>
                <a:cs typeface="Arial"/>
              </a:rPr>
              <a:t> </a:t>
            </a:r>
            <a:r>
              <a:rPr sz="3950" dirty="0">
                <a:solidFill>
                  <a:srgbClr val="003873"/>
                </a:solidFill>
                <a:latin typeface="Microsoft Sans Serif"/>
                <a:cs typeface="Microsoft Sans Serif"/>
              </a:rPr>
              <a:t>путём</a:t>
            </a:r>
            <a:r>
              <a:rPr sz="3950" spc="-145" dirty="0">
                <a:solidFill>
                  <a:srgbClr val="003873"/>
                </a:solidFill>
                <a:latin typeface="Microsoft Sans Serif"/>
                <a:cs typeface="Microsoft Sans Serif"/>
              </a:rPr>
              <a:t> </a:t>
            </a:r>
            <a:r>
              <a:rPr sz="3950" dirty="0">
                <a:solidFill>
                  <a:srgbClr val="003873"/>
                </a:solidFill>
                <a:latin typeface="Microsoft Sans Serif"/>
                <a:cs typeface="Microsoft Sans Serif"/>
              </a:rPr>
              <a:t>подбора</a:t>
            </a:r>
            <a:r>
              <a:rPr sz="3950" spc="-150" dirty="0">
                <a:solidFill>
                  <a:srgbClr val="003873"/>
                </a:solidFill>
                <a:latin typeface="Microsoft Sans Serif"/>
                <a:cs typeface="Microsoft Sans Serif"/>
              </a:rPr>
              <a:t> </a:t>
            </a:r>
            <a:r>
              <a:rPr sz="3950" spc="-10" dirty="0">
                <a:solidFill>
                  <a:srgbClr val="003873"/>
                </a:solidFill>
                <a:latin typeface="Microsoft Sans Serif"/>
                <a:cs typeface="Microsoft Sans Serif"/>
              </a:rPr>
              <a:t>соискателей</a:t>
            </a:r>
            <a:r>
              <a:rPr sz="3950" spc="-140" dirty="0">
                <a:solidFill>
                  <a:srgbClr val="003873"/>
                </a:solidFill>
                <a:latin typeface="Microsoft Sans Serif"/>
                <a:cs typeface="Microsoft Sans Serif"/>
              </a:rPr>
              <a:t> </a:t>
            </a:r>
            <a:r>
              <a:rPr sz="3950" dirty="0" err="1">
                <a:solidFill>
                  <a:srgbClr val="003873"/>
                </a:solidFill>
                <a:latin typeface="Microsoft Sans Serif"/>
                <a:cs typeface="Microsoft Sans Serif"/>
              </a:rPr>
              <a:t>из</a:t>
            </a:r>
            <a:r>
              <a:rPr sz="3950" spc="-145" dirty="0">
                <a:solidFill>
                  <a:srgbClr val="003873"/>
                </a:solidFill>
                <a:latin typeface="Microsoft Sans Serif"/>
                <a:cs typeface="Microsoft Sans Serif"/>
              </a:rPr>
              <a:t> </a:t>
            </a:r>
            <a:r>
              <a:rPr sz="3950" spc="-10" dirty="0" err="1">
                <a:solidFill>
                  <a:srgbClr val="003873"/>
                </a:solidFill>
                <a:latin typeface="Microsoft Sans Serif"/>
                <a:cs typeface="Microsoft Sans Serif"/>
              </a:rPr>
              <a:t>числа</a:t>
            </a:r>
            <a:r>
              <a:rPr lang="ru-RU" sz="3950" spc="-10" dirty="0">
                <a:solidFill>
                  <a:srgbClr val="003873"/>
                </a:solidFill>
                <a:latin typeface="Microsoft Sans Serif"/>
                <a:cs typeface="Microsoft Sans Serif"/>
              </a:rPr>
              <a:t> </a:t>
            </a:r>
            <a:r>
              <a:rPr sz="3950" spc="-20" dirty="0" err="1">
                <a:solidFill>
                  <a:srgbClr val="003873"/>
                </a:solidFill>
                <a:latin typeface="Microsoft Sans Serif"/>
                <a:cs typeface="Microsoft Sans Serif"/>
              </a:rPr>
              <a:t>подготовленных</a:t>
            </a:r>
            <a:r>
              <a:rPr sz="3950" spc="-85" dirty="0">
                <a:solidFill>
                  <a:srgbClr val="003873"/>
                </a:solidFill>
                <a:latin typeface="Microsoft Sans Serif"/>
                <a:cs typeface="Microsoft Sans Serif"/>
              </a:rPr>
              <a:t> </a:t>
            </a:r>
            <a:r>
              <a:rPr sz="3950" dirty="0">
                <a:solidFill>
                  <a:srgbClr val="003873"/>
                </a:solidFill>
                <a:latin typeface="Microsoft Sans Serif"/>
                <a:cs typeface="Microsoft Sans Serif"/>
              </a:rPr>
              <a:t>и</a:t>
            </a:r>
            <a:r>
              <a:rPr sz="3950" spc="-85" dirty="0">
                <a:solidFill>
                  <a:srgbClr val="003873"/>
                </a:solidFill>
                <a:latin typeface="Microsoft Sans Serif"/>
                <a:cs typeface="Microsoft Sans Serif"/>
              </a:rPr>
              <a:t> </a:t>
            </a:r>
            <a:r>
              <a:rPr sz="3950" dirty="0">
                <a:solidFill>
                  <a:srgbClr val="003873"/>
                </a:solidFill>
                <a:latin typeface="Microsoft Sans Serif"/>
                <a:cs typeface="Microsoft Sans Serif"/>
              </a:rPr>
              <a:t>мотивированных</a:t>
            </a:r>
            <a:r>
              <a:rPr sz="3950" spc="-80" dirty="0">
                <a:solidFill>
                  <a:srgbClr val="003873"/>
                </a:solidFill>
                <a:latin typeface="Microsoft Sans Serif"/>
                <a:cs typeface="Microsoft Sans Serif"/>
              </a:rPr>
              <a:t> </a:t>
            </a:r>
            <a:r>
              <a:rPr sz="3950" dirty="0">
                <a:solidFill>
                  <a:srgbClr val="003873"/>
                </a:solidFill>
                <a:latin typeface="Microsoft Sans Serif"/>
                <a:cs typeface="Microsoft Sans Serif"/>
              </a:rPr>
              <a:t>на</a:t>
            </a:r>
            <a:r>
              <a:rPr sz="3950" spc="-90" dirty="0">
                <a:solidFill>
                  <a:srgbClr val="003873"/>
                </a:solidFill>
                <a:latin typeface="Microsoft Sans Serif"/>
                <a:cs typeface="Microsoft Sans Serif"/>
              </a:rPr>
              <a:t> </a:t>
            </a:r>
            <a:r>
              <a:rPr sz="3950" spc="-10" dirty="0">
                <a:solidFill>
                  <a:srgbClr val="003873"/>
                </a:solidFill>
                <a:latin typeface="Microsoft Sans Serif"/>
                <a:cs typeface="Microsoft Sans Serif"/>
              </a:rPr>
              <a:t>трудовую </a:t>
            </a:r>
            <a:r>
              <a:rPr sz="3950" dirty="0">
                <a:solidFill>
                  <a:srgbClr val="003873"/>
                </a:solidFill>
                <a:latin typeface="Microsoft Sans Serif"/>
                <a:cs typeface="Microsoft Sans Serif"/>
              </a:rPr>
              <a:t>деятельность</a:t>
            </a:r>
            <a:r>
              <a:rPr sz="3950" spc="-80" dirty="0">
                <a:solidFill>
                  <a:srgbClr val="003873"/>
                </a:solidFill>
                <a:latin typeface="Microsoft Sans Serif"/>
                <a:cs typeface="Microsoft Sans Serif"/>
              </a:rPr>
              <a:t> </a:t>
            </a:r>
            <a:r>
              <a:rPr sz="3950" spc="-10" dirty="0">
                <a:solidFill>
                  <a:srgbClr val="003873"/>
                </a:solidFill>
                <a:latin typeface="Microsoft Sans Serif"/>
                <a:cs typeface="Microsoft Sans Serif"/>
              </a:rPr>
              <a:t>ветеранов</a:t>
            </a:r>
            <a:endParaRPr sz="3950" dirty="0">
              <a:latin typeface="Microsoft Sans Serif"/>
              <a:cs typeface="Microsoft Sans Serif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44328" y="4005449"/>
            <a:ext cx="657791" cy="51558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44328" y="7142517"/>
            <a:ext cx="657791" cy="51618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Ожидаемые</a:t>
            </a:r>
            <a:r>
              <a:rPr spc="-130" dirty="0"/>
              <a:t> </a:t>
            </a:r>
            <a:r>
              <a:rPr spc="5" dirty="0"/>
              <a:t>ре</a:t>
            </a:r>
            <a:r>
              <a:rPr spc="-145" dirty="0"/>
              <a:t>з</a:t>
            </a:r>
            <a:r>
              <a:rPr spc="-70" dirty="0"/>
              <a:t>у</a:t>
            </a:r>
            <a:r>
              <a:rPr spc="10" dirty="0"/>
              <a:t>л</a:t>
            </a:r>
            <a:r>
              <a:rPr spc="-530" dirty="0"/>
              <a:t>ь</a:t>
            </a:r>
            <a:r>
              <a:rPr spc="10" dirty="0"/>
              <a:t>таты: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7080" y="1194554"/>
            <a:ext cx="339485" cy="96036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378460">
              <a:lnSpc>
                <a:spcPct val="100499"/>
              </a:lnSpc>
              <a:spcBef>
                <a:spcPts val="95"/>
              </a:spcBef>
            </a:pPr>
            <a:r>
              <a:rPr b="1" dirty="0">
                <a:latin typeface="Arial"/>
                <a:cs typeface="Arial"/>
              </a:rPr>
              <a:t>Создание</a:t>
            </a:r>
            <a:r>
              <a:rPr b="1" spc="-200" dirty="0">
                <a:latin typeface="Arial"/>
                <a:cs typeface="Arial"/>
              </a:rPr>
              <a:t> </a:t>
            </a:r>
            <a:r>
              <a:rPr spc="-25" dirty="0"/>
              <a:t>позитивного</a:t>
            </a:r>
            <a:r>
              <a:rPr spc="-155" dirty="0"/>
              <a:t> </a:t>
            </a:r>
            <a:r>
              <a:rPr dirty="0"/>
              <a:t>образа</a:t>
            </a:r>
            <a:r>
              <a:rPr spc="-160" dirty="0"/>
              <a:t> </a:t>
            </a:r>
            <a:r>
              <a:rPr dirty="0"/>
              <a:t>ветерана</a:t>
            </a:r>
            <a:r>
              <a:rPr spc="-155" dirty="0"/>
              <a:t> </a:t>
            </a:r>
            <a:r>
              <a:rPr spc="-60" dirty="0"/>
              <a:t>как</a:t>
            </a:r>
            <a:r>
              <a:rPr spc="-155" dirty="0"/>
              <a:t> </a:t>
            </a:r>
            <a:r>
              <a:rPr dirty="0"/>
              <a:t>ценного</a:t>
            </a:r>
            <a:r>
              <a:rPr spc="-160" dirty="0"/>
              <a:t> </a:t>
            </a:r>
            <a:r>
              <a:rPr spc="-10" dirty="0"/>
              <a:t>актива </a:t>
            </a:r>
            <a:r>
              <a:rPr dirty="0"/>
              <a:t>для</a:t>
            </a:r>
            <a:r>
              <a:rPr spc="-10" dirty="0"/>
              <a:t> </a:t>
            </a:r>
            <a:r>
              <a:rPr spc="-45" dirty="0"/>
              <a:t>экономики</a:t>
            </a:r>
            <a:r>
              <a:rPr spc="5" dirty="0"/>
              <a:t> </a:t>
            </a:r>
            <a:r>
              <a:rPr dirty="0"/>
              <a:t>нашей</a:t>
            </a:r>
            <a:r>
              <a:rPr spc="10" dirty="0"/>
              <a:t> </a:t>
            </a:r>
            <a:r>
              <a:rPr spc="-10" dirty="0"/>
              <a:t>страны</a:t>
            </a:r>
          </a:p>
          <a:p>
            <a:pPr>
              <a:lnSpc>
                <a:spcPct val="100000"/>
              </a:lnSpc>
              <a:spcBef>
                <a:spcPts val="2075"/>
              </a:spcBef>
            </a:pPr>
            <a:endParaRPr spc="-10" dirty="0"/>
          </a:p>
          <a:p>
            <a:pPr marL="46355" marR="5080">
              <a:lnSpc>
                <a:spcPct val="100499"/>
              </a:lnSpc>
            </a:pPr>
            <a:r>
              <a:rPr b="1" dirty="0">
                <a:latin typeface="Arial"/>
                <a:cs typeface="Arial"/>
              </a:rPr>
              <a:t>Увеличение</a:t>
            </a:r>
            <a:r>
              <a:rPr b="1" spc="-135" dirty="0">
                <a:latin typeface="Arial"/>
                <a:cs typeface="Arial"/>
              </a:rPr>
              <a:t> </a:t>
            </a:r>
            <a:r>
              <a:rPr dirty="0"/>
              <a:t>числа</a:t>
            </a:r>
            <a:r>
              <a:rPr spc="-95" dirty="0"/>
              <a:t> </a:t>
            </a:r>
            <a:r>
              <a:rPr dirty="0"/>
              <a:t>ветеранов,</a:t>
            </a:r>
            <a:r>
              <a:rPr spc="-95" dirty="0"/>
              <a:t> </a:t>
            </a:r>
            <a:r>
              <a:rPr dirty="0"/>
              <a:t>создавших</a:t>
            </a:r>
            <a:r>
              <a:rPr spc="-95" dirty="0"/>
              <a:t> </a:t>
            </a:r>
            <a:r>
              <a:rPr dirty="0"/>
              <a:t>и</a:t>
            </a:r>
            <a:r>
              <a:rPr spc="-95" dirty="0"/>
              <a:t> </a:t>
            </a:r>
            <a:r>
              <a:rPr spc="-10" dirty="0"/>
              <a:t>успешно </a:t>
            </a:r>
            <a:r>
              <a:rPr dirty="0"/>
              <a:t>развивающих</a:t>
            </a:r>
            <a:r>
              <a:rPr spc="-90" dirty="0"/>
              <a:t> </a:t>
            </a:r>
            <a:r>
              <a:rPr dirty="0"/>
              <a:t>собственный</a:t>
            </a:r>
            <a:r>
              <a:rPr spc="-80" dirty="0"/>
              <a:t> </a:t>
            </a:r>
            <a:r>
              <a:rPr dirty="0"/>
              <a:t>бизнес,</a:t>
            </a:r>
            <a:r>
              <a:rPr spc="-85" dirty="0"/>
              <a:t> </a:t>
            </a:r>
            <a:r>
              <a:rPr dirty="0"/>
              <a:t>а</a:t>
            </a:r>
            <a:r>
              <a:rPr spc="-85" dirty="0"/>
              <a:t> </a:t>
            </a:r>
            <a:r>
              <a:rPr spc="-60" dirty="0"/>
              <a:t>также</a:t>
            </a:r>
            <a:r>
              <a:rPr spc="-90" dirty="0"/>
              <a:t> </a:t>
            </a:r>
            <a:r>
              <a:rPr spc="-10" dirty="0"/>
              <a:t>трудоустроенных </a:t>
            </a:r>
            <a:r>
              <a:rPr dirty="0"/>
              <a:t>в</a:t>
            </a:r>
            <a:r>
              <a:rPr spc="-120" dirty="0"/>
              <a:t> </a:t>
            </a:r>
            <a:r>
              <a:rPr dirty="0"/>
              <a:t>российские</a:t>
            </a:r>
            <a:r>
              <a:rPr spc="-120" dirty="0"/>
              <a:t> </a:t>
            </a:r>
            <a:r>
              <a:rPr spc="-50" dirty="0"/>
              <a:t>коммерческие</a:t>
            </a:r>
            <a:r>
              <a:rPr spc="-105" dirty="0"/>
              <a:t> </a:t>
            </a:r>
            <a:r>
              <a:rPr spc="-10" dirty="0"/>
              <a:t>компании</a:t>
            </a:r>
          </a:p>
          <a:p>
            <a:pPr marL="46355" marR="384810">
              <a:lnSpc>
                <a:spcPct val="100499"/>
              </a:lnSpc>
              <a:spcBef>
                <a:spcPts val="4285"/>
              </a:spcBef>
            </a:pPr>
            <a:r>
              <a:rPr b="1" dirty="0">
                <a:latin typeface="Arial"/>
                <a:cs typeface="Arial"/>
              </a:rPr>
              <a:t>Обеспечение</a:t>
            </a:r>
            <a:r>
              <a:rPr b="1" spc="-135" dirty="0">
                <a:latin typeface="Arial"/>
                <a:cs typeface="Arial"/>
              </a:rPr>
              <a:t> </a:t>
            </a:r>
            <a:r>
              <a:rPr dirty="0"/>
              <a:t>социальной</a:t>
            </a:r>
            <a:r>
              <a:rPr spc="-95" dirty="0"/>
              <a:t> </a:t>
            </a:r>
            <a:r>
              <a:rPr dirty="0"/>
              <a:t>адаптации</a:t>
            </a:r>
            <a:r>
              <a:rPr spc="-95" dirty="0"/>
              <a:t> </a:t>
            </a:r>
            <a:r>
              <a:rPr spc="-10" dirty="0"/>
              <a:t>через</a:t>
            </a:r>
            <a:r>
              <a:rPr spc="-100" dirty="0"/>
              <a:t> </a:t>
            </a:r>
            <a:r>
              <a:rPr spc="-10" dirty="0"/>
              <a:t>формирование </a:t>
            </a:r>
            <a:r>
              <a:rPr dirty="0"/>
              <a:t>сильного</a:t>
            </a:r>
            <a:r>
              <a:rPr spc="-75" dirty="0"/>
              <a:t> </a:t>
            </a:r>
            <a:r>
              <a:rPr dirty="0"/>
              <a:t>сообщества</a:t>
            </a:r>
            <a:r>
              <a:rPr spc="-75" dirty="0"/>
              <a:t> </a:t>
            </a:r>
            <a:r>
              <a:rPr spc="-10" dirty="0"/>
              <a:t>поддерживающих</a:t>
            </a:r>
            <a:r>
              <a:rPr spc="-65" dirty="0"/>
              <a:t> </a:t>
            </a:r>
            <a:r>
              <a:rPr dirty="0"/>
              <a:t>друг</a:t>
            </a:r>
            <a:r>
              <a:rPr spc="-65" dirty="0"/>
              <a:t> </a:t>
            </a:r>
            <a:r>
              <a:rPr spc="-10" dirty="0"/>
              <a:t>друга </a:t>
            </a:r>
            <a:r>
              <a:rPr spc="-35" dirty="0"/>
              <a:t>ветеранов</a:t>
            </a:r>
            <a:r>
              <a:rPr spc="-35" dirty="0">
                <a:latin typeface="Arial MT"/>
                <a:cs typeface="Arial MT"/>
              </a:rPr>
              <a:t>-</a:t>
            </a:r>
            <a:r>
              <a:rPr spc="-25" dirty="0"/>
              <a:t>предпринимателей</a:t>
            </a:r>
            <a:r>
              <a:rPr spc="10" dirty="0"/>
              <a:t> </a:t>
            </a:r>
            <a:r>
              <a:rPr dirty="0"/>
              <a:t>и</a:t>
            </a:r>
            <a:r>
              <a:rPr spc="-10" dirty="0"/>
              <a:t> наставников</a:t>
            </a: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54930" y="3426931"/>
            <a:ext cx="680623" cy="60802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72475" y="5445087"/>
            <a:ext cx="680023" cy="60742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68844" y="7730111"/>
            <a:ext cx="680023" cy="60802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Первые</a:t>
            </a:r>
            <a:r>
              <a:rPr spc="-120" dirty="0"/>
              <a:t> </a:t>
            </a:r>
            <a:r>
              <a:rPr dirty="0"/>
              <a:t>слушатели</a:t>
            </a:r>
            <a:r>
              <a:rPr spc="-114" dirty="0"/>
              <a:t> </a:t>
            </a:r>
            <a:r>
              <a:rPr dirty="0"/>
              <a:t>«Школы</a:t>
            </a:r>
            <a:r>
              <a:rPr spc="-140" dirty="0"/>
              <a:t> </a:t>
            </a:r>
            <a:r>
              <a:rPr dirty="0"/>
              <a:t>бизнеса</a:t>
            </a:r>
            <a:r>
              <a:rPr spc="-114" dirty="0"/>
              <a:t> </a:t>
            </a:r>
            <a:r>
              <a:rPr spc="-10" dirty="0"/>
              <a:t>Патриот»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7080" y="1194554"/>
            <a:ext cx="339485" cy="960363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622987" y="3115282"/>
            <a:ext cx="4810760" cy="3230245"/>
            <a:chOff x="1622987" y="3115282"/>
            <a:chExt cx="4810760" cy="323024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22987" y="3123737"/>
              <a:ext cx="4801232" cy="322121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36309" y="3115282"/>
              <a:ext cx="4797280" cy="321724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62331" y="3141303"/>
              <a:ext cx="4746145" cy="3166114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178825" y="3141303"/>
            <a:ext cx="4749776" cy="316611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2731023" y="3141303"/>
            <a:ext cx="4222091" cy="316611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341311" y="6976707"/>
            <a:ext cx="4753407" cy="316792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437222" y="6979733"/>
            <a:ext cx="3880789" cy="2910743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62331" y="6976707"/>
            <a:ext cx="4752197" cy="316792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722926"/>
            <a:ext cx="3959913" cy="141382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976303" y="2021058"/>
            <a:ext cx="6127796" cy="233279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012467" y="2333696"/>
            <a:ext cx="13987780" cy="39592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3287395">
              <a:lnSpc>
                <a:spcPct val="100200"/>
              </a:lnSpc>
              <a:spcBef>
                <a:spcPts val="95"/>
              </a:spcBef>
            </a:pPr>
            <a:r>
              <a:rPr sz="5150" dirty="0">
                <a:solidFill>
                  <a:srgbClr val="003873"/>
                </a:solidFill>
                <a:latin typeface="Microsoft Sans Serif"/>
                <a:cs typeface="Microsoft Sans Serif"/>
              </a:rPr>
              <a:t>Вместе</a:t>
            </a:r>
            <a:r>
              <a:rPr sz="5150" spc="-204" dirty="0">
                <a:solidFill>
                  <a:srgbClr val="003873"/>
                </a:solidFill>
                <a:latin typeface="Microsoft Sans Serif"/>
                <a:cs typeface="Microsoft Sans Serif"/>
              </a:rPr>
              <a:t> </a:t>
            </a:r>
            <a:r>
              <a:rPr sz="5150" dirty="0">
                <a:solidFill>
                  <a:srgbClr val="003873"/>
                </a:solidFill>
                <a:latin typeface="Microsoft Sans Serif"/>
                <a:cs typeface="Microsoft Sans Serif"/>
              </a:rPr>
              <a:t>мы</a:t>
            </a:r>
            <a:r>
              <a:rPr sz="5150" spc="-204" dirty="0">
                <a:solidFill>
                  <a:srgbClr val="003873"/>
                </a:solidFill>
                <a:latin typeface="Microsoft Sans Serif"/>
                <a:cs typeface="Microsoft Sans Serif"/>
              </a:rPr>
              <a:t> </a:t>
            </a:r>
            <a:r>
              <a:rPr sz="5150" spc="-25" dirty="0">
                <a:solidFill>
                  <a:srgbClr val="003873"/>
                </a:solidFill>
                <a:latin typeface="Microsoft Sans Serif"/>
                <a:cs typeface="Microsoft Sans Serif"/>
              </a:rPr>
              <a:t>создаём</a:t>
            </a:r>
            <a:r>
              <a:rPr sz="5150" spc="-204" dirty="0">
                <a:solidFill>
                  <a:srgbClr val="003873"/>
                </a:solidFill>
                <a:latin typeface="Microsoft Sans Serif"/>
                <a:cs typeface="Microsoft Sans Serif"/>
              </a:rPr>
              <a:t> </a:t>
            </a:r>
            <a:r>
              <a:rPr sz="5150" dirty="0">
                <a:solidFill>
                  <a:srgbClr val="003873"/>
                </a:solidFill>
                <a:latin typeface="Microsoft Sans Serif"/>
                <a:cs typeface="Microsoft Sans Serif"/>
              </a:rPr>
              <a:t>прочную</a:t>
            </a:r>
            <a:r>
              <a:rPr sz="5150" spc="-204" dirty="0">
                <a:solidFill>
                  <a:srgbClr val="003873"/>
                </a:solidFill>
                <a:latin typeface="Microsoft Sans Serif"/>
                <a:cs typeface="Microsoft Sans Serif"/>
              </a:rPr>
              <a:t> </a:t>
            </a:r>
            <a:r>
              <a:rPr sz="5150" spc="-10" dirty="0">
                <a:solidFill>
                  <a:srgbClr val="003873"/>
                </a:solidFill>
                <a:latin typeface="Microsoft Sans Serif"/>
                <a:cs typeface="Microsoft Sans Serif"/>
              </a:rPr>
              <a:t>связь </a:t>
            </a:r>
            <a:r>
              <a:rPr sz="5150" dirty="0">
                <a:solidFill>
                  <a:srgbClr val="003873"/>
                </a:solidFill>
                <a:latin typeface="Microsoft Sans Serif"/>
                <a:cs typeface="Microsoft Sans Serif"/>
              </a:rPr>
              <a:t>между</a:t>
            </a:r>
            <a:r>
              <a:rPr sz="5150" spc="-175" dirty="0">
                <a:solidFill>
                  <a:srgbClr val="003873"/>
                </a:solidFill>
                <a:latin typeface="Microsoft Sans Serif"/>
                <a:cs typeface="Microsoft Sans Serif"/>
              </a:rPr>
              <a:t> </a:t>
            </a:r>
            <a:r>
              <a:rPr sz="5150" spc="-30" dirty="0">
                <a:solidFill>
                  <a:srgbClr val="003873"/>
                </a:solidFill>
                <a:latin typeface="Microsoft Sans Serif"/>
                <a:cs typeface="Microsoft Sans Serif"/>
              </a:rPr>
              <a:t>подвигом</a:t>
            </a:r>
            <a:r>
              <a:rPr sz="5150" spc="-175" dirty="0">
                <a:solidFill>
                  <a:srgbClr val="003873"/>
                </a:solidFill>
                <a:latin typeface="Microsoft Sans Serif"/>
                <a:cs typeface="Microsoft Sans Serif"/>
              </a:rPr>
              <a:t> </a:t>
            </a:r>
            <a:r>
              <a:rPr sz="5150" dirty="0">
                <a:solidFill>
                  <a:srgbClr val="003873"/>
                </a:solidFill>
                <a:latin typeface="Microsoft Sans Serif"/>
                <a:cs typeface="Microsoft Sans Serif"/>
              </a:rPr>
              <a:t>и</a:t>
            </a:r>
            <a:r>
              <a:rPr sz="5150" spc="-175" dirty="0">
                <a:solidFill>
                  <a:srgbClr val="003873"/>
                </a:solidFill>
                <a:latin typeface="Microsoft Sans Serif"/>
                <a:cs typeface="Microsoft Sans Serif"/>
              </a:rPr>
              <a:t> </a:t>
            </a:r>
            <a:r>
              <a:rPr sz="5150" spc="-10" dirty="0">
                <a:solidFill>
                  <a:srgbClr val="003873"/>
                </a:solidFill>
                <a:latin typeface="Microsoft Sans Serif"/>
                <a:cs typeface="Microsoft Sans Serif"/>
              </a:rPr>
              <a:t>созиданием, </a:t>
            </a:r>
            <a:r>
              <a:rPr sz="5150" dirty="0">
                <a:solidFill>
                  <a:srgbClr val="003873"/>
                </a:solidFill>
                <a:latin typeface="Microsoft Sans Serif"/>
                <a:cs typeface="Microsoft Sans Serif"/>
              </a:rPr>
              <a:t>где</a:t>
            </a:r>
            <a:r>
              <a:rPr sz="5150" spc="-210" dirty="0">
                <a:solidFill>
                  <a:srgbClr val="003873"/>
                </a:solidFill>
                <a:latin typeface="Microsoft Sans Serif"/>
                <a:cs typeface="Microsoft Sans Serif"/>
              </a:rPr>
              <a:t> </a:t>
            </a:r>
            <a:r>
              <a:rPr sz="5150" dirty="0">
                <a:solidFill>
                  <a:srgbClr val="003873"/>
                </a:solidFill>
                <a:latin typeface="Microsoft Sans Serif"/>
                <a:cs typeface="Microsoft Sans Serif"/>
              </a:rPr>
              <a:t>опыт</a:t>
            </a:r>
            <a:r>
              <a:rPr sz="5150" spc="-204" dirty="0">
                <a:solidFill>
                  <a:srgbClr val="003873"/>
                </a:solidFill>
                <a:latin typeface="Microsoft Sans Serif"/>
                <a:cs typeface="Microsoft Sans Serif"/>
              </a:rPr>
              <a:t> </a:t>
            </a:r>
            <a:r>
              <a:rPr sz="5150" spc="-30" dirty="0">
                <a:solidFill>
                  <a:srgbClr val="003873"/>
                </a:solidFill>
                <a:latin typeface="Microsoft Sans Serif"/>
                <a:cs typeface="Microsoft Sans Serif"/>
              </a:rPr>
              <a:t>защитников</a:t>
            </a:r>
            <a:r>
              <a:rPr sz="5150" spc="-204" dirty="0">
                <a:solidFill>
                  <a:srgbClr val="003873"/>
                </a:solidFill>
                <a:latin typeface="Microsoft Sans Serif"/>
                <a:cs typeface="Microsoft Sans Serif"/>
              </a:rPr>
              <a:t> </a:t>
            </a:r>
            <a:r>
              <a:rPr sz="5150" spc="-10" dirty="0">
                <a:solidFill>
                  <a:srgbClr val="003873"/>
                </a:solidFill>
                <a:latin typeface="Microsoft Sans Serif"/>
                <a:cs typeface="Microsoft Sans Serif"/>
              </a:rPr>
              <a:t>Отечества</a:t>
            </a:r>
            <a:endParaRPr sz="5150">
              <a:latin typeface="Microsoft Sans Serif"/>
              <a:cs typeface="Microsoft Sans Serif"/>
            </a:endParaRPr>
          </a:p>
          <a:p>
            <a:pPr marL="12700" marR="5080">
              <a:lnSpc>
                <a:spcPct val="100200"/>
              </a:lnSpc>
              <a:spcBef>
                <a:spcPts val="5"/>
              </a:spcBef>
            </a:pPr>
            <a:r>
              <a:rPr sz="5150" dirty="0">
                <a:solidFill>
                  <a:srgbClr val="003873"/>
                </a:solidFill>
                <a:latin typeface="Microsoft Sans Serif"/>
                <a:cs typeface="Microsoft Sans Serif"/>
              </a:rPr>
              <a:t>становится</a:t>
            </a:r>
            <a:r>
              <a:rPr sz="5150" spc="-15" dirty="0">
                <a:solidFill>
                  <a:srgbClr val="003873"/>
                </a:solidFill>
                <a:latin typeface="Microsoft Sans Serif"/>
                <a:cs typeface="Microsoft Sans Serif"/>
              </a:rPr>
              <a:t> </a:t>
            </a:r>
            <a:r>
              <a:rPr sz="5150" dirty="0">
                <a:solidFill>
                  <a:srgbClr val="003873"/>
                </a:solidFill>
                <a:latin typeface="Microsoft Sans Serif"/>
                <a:cs typeface="Microsoft Sans Serif"/>
              </a:rPr>
              <a:t>основой</a:t>
            </a:r>
            <a:r>
              <a:rPr sz="5150" spc="-15" dirty="0">
                <a:solidFill>
                  <a:srgbClr val="003873"/>
                </a:solidFill>
                <a:latin typeface="Microsoft Sans Serif"/>
                <a:cs typeface="Microsoft Sans Serif"/>
              </a:rPr>
              <a:t> </a:t>
            </a:r>
            <a:r>
              <a:rPr sz="5150" dirty="0">
                <a:solidFill>
                  <a:srgbClr val="003873"/>
                </a:solidFill>
                <a:latin typeface="Microsoft Sans Serif"/>
                <a:cs typeface="Microsoft Sans Serif"/>
              </a:rPr>
              <a:t>для</a:t>
            </a:r>
            <a:r>
              <a:rPr sz="5150" spc="-10" dirty="0">
                <a:solidFill>
                  <a:srgbClr val="003873"/>
                </a:solidFill>
                <a:latin typeface="Microsoft Sans Serif"/>
                <a:cs typeface="Microsoft Sans Serif"/>
              </a:rPr>
              <a:t> </a:t>
            </a:r>
            <a:r>
              <a:rPr sz="5150" dirty="0">
                <a:solidFill>
                  <a:srgbClr val="003873"/>
                </a:solidFill>
                <a:latin typeface="Microsoft Sans Serif"/>
                <a:cs typeface="Microsoft Sans Serif"/>
              </a:rPr>
              <a:t>их</a:t>
            </a:r>
            <a:r>
              <a:rPr sz="5150" spc="-15" dirty="0">
                <a:solidFill>
                  <a:srgbClr val="003873"/>
                </a:solidFill>
                <a:latin typeface="Microsoft Sans Serif"/>
                <a:cs typeface="Microsoft Sans Serif"/>
              </a:rPr>
              <a:t> </a:t>
            </a:r>
            <a:r>
              <a:rPr sz="5150" dirty="0">
                <a:solidFill>
                  <a:srgbClr val="003873"/>
                </a:solidFill>
                <a:latin typeface="Microsoft Sans Serif"/>
                <a:cs typeface="Microsoft Sans Serif"/>
              </a:rPr>
              <a:t>успеха</a:t>
            </a:r>
            <a:r>
              <a:rPr sz="5150" spc="-10" dirty="0">
                <a:solidFill>
                  <a:srgbClr val="003873"/>
                </a:solidFill>
                <a:latin typeface="Microsoft Sans Serif"/>
                <a:cs typeface="Microsoft Sans Serif"/>
              </a:rPr>
              <a:t> </a:t>
            </a:r>
            <a:r>
              <a:rPr sz="5150" dirty="0">
                <a:solidFill>
                  <a:srgbClr val="003873"/>
                </a:solidFill>
                <a:latin typeface="Microsoft Sans Serif"/>
                <a:cs typeface="Microsoft Sans Serif"/>
              </a:rPr>
              <a:t>и</a:t>
            </a:r>
            <a:r>
              <a:rPr sz="5150" spc="-15" dirty="0">
                <a:solidFill>
                  <a:srgbClr val="003873"/>
                </a:solidFill>
                <a:latin typeface="Microsoft Sans Serif"/>
                <a:cs typeface="Microsoft Sans Serif"/>
              </a:rPr>
              <a:t> </a:t>
            </a:r>
            <a:r>
              <a:rPr sz="5150" spc="-10" dirty="0">
                <a:solidFill>
                  <a:srgbClr val="003873"/>
                </a:solidFill>
                <a:latin typeface="Microsoft Sans Serif"/>
                <a:cs typeface="Microsoft Sans Serif"/>
              </a:rPr>
              <a:t>развития </a:t>
            </a:r>
            <a:r>
              <a:rPr sz="5150" spc="-60" dirty="0">
                <a:solidFill>
                  <a:srgbClr val="003873"/>
                </a:solidFill>
                <a:latin typeface="Microsoft Sans Serif"/>
                <a:cs typeface="Microsoft Sans Serif"/>
              </a:rPr>
              <a:t>экономики</a:t>
            </a:r>
            <a:r>
              <a:rPr sz="5150" spc="-275" dirty="0">
                <a:solidFill>
                  <a:srgbClr val="003873"/>
                </a:solidFill>
                <a:latin typeface="Microsoft Sans Serif"/>
                <a:cs typeface="Microsoft Sans Serif"/>
              </a:rPr>
              <a:t> </a:t>
            </a:r>
            <a:r>
              <a:rPr sz="5150" spc="-10" dirty="0">
                <a:solidFill>
                  <a:srgbClr val="003873"/>
                </a:solidFill>
                <a:latin typeface="Microsoft Sans Serif"/>
                <a:cs typeface="Microsoft Sans Serif"/>
              </a:rPr>
              <a:t>России</a:t>
            </a:r>
            <a:endParaRPr sz="5150">
              <a:latin typeface="Microsoft Sans Serif"/>
              <a:cs typeface="Microsoft Sans Serif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93499" y="5554013"/>
            <a:ext cx="8946451" cy="575613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236</Words>
  <Application>Microsoft Office PowerPoint</Application>
  <PresentationFormat>Произвольный</PresentationFormat>
  <Paragraphs>32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Arial MT</vt:lpstr>
      <vt:lpstr>Microsoft Sans Serif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Основными направлениями деятельности комиссии являются:</vt:lpstr>
      <vt:lpstr>Ожидаемые результаты:</vt:lpstr>
      <vt:lpstr>Первые слушатели «Школы бизнеса Патриот»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Реут Екатерина</cp:lastModifiedBy>
  <cp:revision>3</cp:revision>
  <dcterms:created xsi:type="dcterms:W3CDTF">2025-09-17T09:33:42Z</dcterms:created>
  <dcterms:modified xsi:type="dcterms:W3CDTF">2025-09-23T13:48:47Z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2025-09-14T00:00:00Z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2025-09-17T00:00:00Z</vt:filetime>
  </property>
  <property fmtid="{D5CDD505-2E9C-101B-9397-08002B2CF9AE}" pid="5" name="Producer">
    <vt:lpwstr>Microsoft® PowerPoint® 2016</vt:lpwstr>
  </property>
</Properties>
</file>