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3" r:id="rId2"/>
    <p:sldId id="274" r:id="rId3"/>
    <p:sldId id="279" r:id="rId4"/>
    <p:sldId id="280" r:id="rId5"/>
    <p:sldId id="282" r:id="rId6"/>
    <p:sldId id="281" r:id="rId7"/>
    <p:sldId id="265" r:id="rId8"/>
    <p:sldId id="284" r:id="rId9"/>
    <p:sldId id="276" r:id="rId10"/>
  </p:sldIdLst>
  <p:sldSz cx="50630138" cy="28482925"/>
  <p:notesSz cx="28482925" cy="506301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Arkhipova" initials="KA" lastIdx="1" clrIdx="0">
    <p:extLst>
      <p:ext uri="{19B8F6BF-5375-455C-9EA6-DF929625EA0E}">
        <p15:presenceInfo xmlns:p15="http://schemas.microsoft.com/office/powerpoint/2012/main" userId="S-1-5-21-851973153-1017077793-347745105-513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3"/>
    <a:srgbClr val="E6313B"/>
    <a:srgbClr val="E62D37"/>
    <a:srgbClr val="FFFFFF"/>
    <a:srgbClr val="92C8FF"/>
    <a:srgbClr val="289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10"/>
  </p:normalViewPr>
  <p:slideViewPr>
    <p:cSldViewPr snapToGrid="0" snapToObjects="1">
      <p:cViewPr varScale="1">
        <p:scale>
          <a:sx n="21" d="100"/>
          <a:sy n="21" d="100"/>
        </p:scale>
        <p:origin x="5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97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1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6.svg"/><Relationship Id="rId21" Type="http://schemas.openxmlformats.org/officeDocument/2006/relationships/image" Target="../media/image340.svg"/><Relationship Id="rId42" Type="http://schemas.openxmlformats.org/officeDocument/2006/relationships/image" Target="../media/image25.png"/><Relationship Id="rId63" Type="http://schemas.openxmlformats.org/officeDocument/2006/relationships/image" Target="../media/image382.svg"/><Relationship Id="rId84" Type="http://schemas.openxmlformats.org/officeDocument/2006/relationships/image" Target="../media/image46.png"/><Relationship Id="rId138" Type="http://schemas.openxmlformats.org/officeDocument/2006/relationships/image" Target="../media/image73.png"/><Relationship Id="rId107" Type="http://schemas.openxmlformats.org/officeDocument/2006/relationships/image" Target="../media/image426.svg"/><Relationship Id="rId11" Type="http://schemas.openxmlformats.org/officeDocument/2006/relationships/image" Target="../media/image330.svg"/><Relationship Id="rId32" Type="http://schemas.openxmlformats.org/officeDocument/2006/relationships/image" Target="../media/image20.png"/><Relationship Id="rId53" Type="http://schemas.openxmlformats.org/officeDocument/2006/relationships/image" Target="../media/image372.svg"/><Relationship Id="rId74" Type="http://schemas.openxmlformats.org/officeDocument/2006/relationships/image" Target="../media/image41.png"/><Relationship Id="rId128" Type="http://schemas.openxmlformats.org/officeDocument/2006/relationships/image" Target="../media/image68.png"/><Relationship Id="rId5" Type="http://schemas.openxmlformats.org/officeDocument/2006/relationships/image" Target="../media/image324.svg"/><Relationship Id="rId90" Type="http://schemas.openxmlformats.org/officeDocument/2006/relationships/image" Target="../media/image49.png"/><Relationship Id="rId95" Type="http://schemas.openxmlformats.org/officeDocument/2006/relationships/image" Target="../media/image414.svg"/><Relationship Id="rId22" Type="http://schemas.openxmlformats.org/officeDocument/2006/relationships/image" Target="../media/image15.png"/><Relationship Id="rId27" Type="http://schemas.openxmlformats.org/officeDocument/2006/relationships/image" Target="../media/image346.svg"/><Relationship Id="rId43" Type="http://schemas.openxmlformats.org/officeDocument/2006/relationships/image" Target="../media/image362.svg"/><Relationship Id="rId48" Type="http://schemas.openxmlformats.org/officeDocument/2006/relationships/image" Target="../media/image28.png"/><Relationship Id="rId64" Type="http://schemas.openxmlformats.org/officeDocument/2006/relationships/image" Target="../media/image36.png"/><Relationship Id="rId69" Type="http://schemas.openxmlformats.org/officeDocument/2006/relationships/image" Target="../media/image388.svg"/><Relationship Id="rId113" Type="http://schemas.openxmlformats.org/officeDocument/2006/relationships/image" Target="../media/image432.svg"/><Relationship Id="rId118" Type="http://schemas.openxmlformats.org/officeDocument/2006/relationships/image" Target="../media/image63.png"/><Relationship Id="rId134" Type="http://schemas.openxmlformats.org/officeDocument/2006/relationships/image" Target="../media/image71.png"/><Relationship Id="rId139" Type="http://schemas.openxmlformats.org/officeDocument/2006/relationships/image" Target="../media/image458.svg"/><Relationship Id="rId80" Type="http://schemas.openxmlformats.org/officeDocument/2006/relationships/image" Target="../media/image44.png"/><Relationship Id="rId85" Type="http://schemas.openxmlformats.org/officeDocument/2006/relationships/image" Target="../media/image404.svg"/><Relationship Id="rId12" Type="http://schemas.openxmlformats.org/officeDocument/2006/relationships/image" Target="../media/image10.png"/><Relationship Id="rId17" Type="http://schemas.openxmlformats.org/officeDocument/2006/relationships/image" Target="../media/image336.svg"/><Relationship Id="rId33" Type="http://schemas.openxmlformats.org/officeDocument/2006/relationships/image" Target="../media/image352.svg"/><Relationship Id="rId38" Type="http://schemas.openxmlformats.org/officeDocument/2006/relationships/image" Target="../media/image23.png"/><Relationship Id="rId59" Type="http://schemas.openxmlformats.org/officeDocument/2006/relationships/image" Target="../media/image378.svg"/><Relationship Id="rId103" Type="http://schemas.openxmlformats.org/officeDocument/2006/relationships/image" Target="../media/image422.svg"/><Relationship Id="rId108" Type="http://schemas.openxmlformats.org/officeDocument/2006/relationships/image" Target="../media/image58.png"/><Relationship Id="rId124" Type="http://schemas.openxmlformats.org/officeDocument/2006/relationships/image" Target="../media/image66.png"/><Relationship Id="rId129" Type="http://schemas.openxmlformats.org/officeDocument/2006/relationships/image" Target="../media/image448.svg"/><Relationship Id="rId54" Type="http://schemas.openxmlformats.org/officeDocument/2006/relationships/image" Target="../media/image31.png"/><Relationship Id="rId70" Type="http://schemas.openxmlformats.org/officeDocument/2006/relationships/image" Target="../media/image39.png"/><Relationship Id="rId75" Type="http://schemas.openxmlformats.org/officeDocument/2006/relationships/image" Target="../media/image394.svg"/><Relationship Id="rId91" Type="http://schemas.openxmlformats.org/officeDocument/2006/relationships/image" Target="../media/image410.svg"/><Relationship Id="rId96" Type="http://schemas.openxmlformats.org/officeDocument/2006/relationships/image" Target="../media/image52.png"/><Relationship Id="rId140" Type="http://schemas.openxmlformats.org/officeDocument/2006/relationships/image" Target="../media/image74.png"/><Relationship Id="rId145" Type="http://schemas.openxmlformats.org/officeDocument/2006/relationships/image" Target="../media/image46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23" Type="http://schemas.openxmlformats.org/officeDocument/2006/relationships/image" Target="../media/image342.svg"/><Relationship Id="rId28" Type="http://schemas.openxmlformats.org/officeDocument/2006/relationships/image" Target="../media/image18.png"/><Relationship Id="rId49" Type="http://schemas.openxmlformats.org/officeDocument/2006/relationships/image" Target="../media/image368.svg"/><Relationship Id="rId114" Type="http://schemas.openxmlformats.org/officeDocument/2006/relationships/image" Target="../media/image61.png"/><Relationship Id="rId119" Type="http://schemas.openxmlformats.org/officeDocument/2006/relationships/image" Target="../media/image438.svg"/><Relationship Id="rId44" Type="http://schemas.openxmlformats.org/officeDocument/2006/relationships/image" Target="../media/image26.png"/><Relationship Id="rId60" Type="http://schemas.openxmlformats.org/officeDocument/2006/relationships/image" Target="../media/image34.png"/><Relationship Id="rId65" Type="http://schemas.openxmlformats.org/officeDocument/2006/relationships/image" Target="../media/image384.svg"/><Relationship Id="rId81" Type="http://schemas.openxmlformats.org/officeDocument/2006/relationships/image" Target="../media/image400.svg"/><Relationship Id="rId86" Type="http://schemas.openxmlformats.org/officeDocument/2006/relationships/image" Target="../media/image47.png"/><Relationship Id="rId130" Type="http://schemas.openxmlformats.org/officeDocument/2006/relationships/image" Target="../media/image69.png"/><Relationship Id="rId135" Type="http://schemas.openxmlformats.org/officeDocument/2006/relationships/image" Target="../media/image454.svg"/><Relationship Id="rId13" Type="http://schemas.openxmlformats.org/officeDocument/2006/relationships/image" Target="../media/image332.svg"/><Relationship Id="rId18" Type="http://schemas.openxmlformats.org/officeDocument/2006/relationships/image" Target="../media/image13.png"/><Relationship Id="rId39" Type="http://schemas.openxmlformats.org/officeDocument/2006/relationships/image" Target="../media/image358.svg"/><Relationship Id="rId109" Type="http://schemas.openxmlformats.org/officeDocument/2006/relationships/image" Target="../media/image428.svg"/><Relationship Id="rId34" Type="http://schemas.openxmlformats.org/officeDocument/2006/relationships/image" Target="../media/image21.png"/><Relationship Id="rId50" Type="http://schemas.openxmlformats.org/officeDocument/2006/relationships/image" Target="../media/image29.png"/><Relationship Id="rId55" Type="http://schemas.openxmlformats.org/officeDocument/2006/relationships/image" Target="../media/image374.svg"/><Relationship Id="rId76" Type="http://schemas.openxmlformats.org/officeDocument/2006/relationships/image" Target="../media/image42.png"/><Relationship Id="rId97" Type="http://schemas.openxmlformats.org/officeDocument/2006/relationships/image" Target="../media/image416.svg"/><Relationship Id="rId104" Type="http://schemas.openxmlformats.org/officeDocument/2006/relationships/image" Target="../media/image56.png"/><Relationship Id="rId120" Type="http://schemas.openxmlformats.org/officeDocument/2006/relationships/image" Target="../media/image64.png"/><Relationship Id="rId125" Type="http://schemas.openxmlformats.org/officeDocument/2006/relationships/image" Target="../media/image444.svg"/><Relationship Id="rId141" Type="http://schemas.openxmlformats.org/officeDocument/2006/relationships/image" Target="../media/image460.svg"/><Relationship Id="rId146" Type="http://schemas.openxmlformats.org/officeDocument/2006/relationships/image" Target="../media/image77.png"/><Relationship Id="rId7" Type="http://schemas.openxmlformats.org/officeDocument/2006/relationships/image" Target="../media/image326.svg"/><Relationship Id="rId71" Type="http://schemas.openxmlformats.org/officeDocument/2006/relationships/image" Target="../media/image390.svg"/><Relationship Id="rId92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48.svg"/><Relationship Id="rId24" Type="http://schemas.openxmlformats.org/officeDocument/2006/relationships/image" Target="../media/image16.png"/><Relationship Id="rId40" Type="http://schemas.openxmlformats.org/officeDocument/2006/relationships/image" Target="../media/image24.png"/><Relationship Id="rId45" Type="http://schemas.openxmlformats.org/officeDocument/2006/relationships/image" Target="../media/image364.svg"/><Relationship Id="rId66" Type="http://schemas.openxmlformats.org/officeDocument/2006/relationships/image" Target="../media/image37.png"/><Relationship Id="rId87" Type="http://schemas.openxmlformats.org/officeDocument/2006/relationships/image" Target="../media/image406.svg"/><Relationship Id="rId110" Type="http://schemas.openxmlformats.org/officeDocument/2006/relationships/image" Target="../media/image59.png"/><Relationship Id="rId115" Type="http://schemas.openxmlformats.org/officeDocument/2006/relationships/image" Target="../media/image434.svg"/><Relationship Id="rId131" Type="http://schemas.openxmlformats.org/officeDocument/2006/relationships/image" Target="../media/image450.svg"/><Relationship Id="rId136" Type="http://schemas.openxmlformats.org/officeDocument/2006/relationships/image" Target="../media/image72.png"/><Relationship Id="rId61" Type="http://schemas.openxmlformats.org/officeDocument/2006/relationships/image" Target="../media/image380.svg"/><Relationship Id="rId82" Type="http://schemas.openxmlformats.org/officeDocument/2006/relationships/image" Target="../media/image45.png"/><Relationship Id="rId19" Type="http://schemas.openxmlformats.org/officeDocument/2006/relationships/image" Target="../media/image338.svg"/><Relationship Id="rId14" Type="http://schemas.openxmlformats.org/officeDocument/2006/relationships/image" Target="../media/image11.png"/><Relationship Id="rId30" Type="http://schemas.openxmlformats.org/officeDocument/2006/relationships/image" Target="../media/image19.png"/><Relationship Id="rId35" Type="http://schemas.openxmlformats.org/officeDocument/2006/relationships/image" Target="../media/image354.svg"/><Relationship Id="rId56" Type="http://schemas.openxmlformats.org/officeDocument/2006/relationships/image" Target="../media/image32.png"/><Relationship Id="rId77" Type="http://schemas.openxmlformats.org/officeDocument/2006/relationships/image" Target="../media/image396.svg"/><Relationship Id="rId100" Type="http://schemas.openxmlformats.org/officeDocument/2006/relationships/image" Target="../media/image54.png"/><Relationship Id="rId105" Type="http://schemas.openxmlformats.org/officeDocument/2006/relationships/image" Target="../media/image424.svg"/><Relationship Id="rId126" Type="http://schemas.openxmlformats.org/officeDocument/2006/relationships/image" Target="../media/image67.png"/><Relationship Id="rId147" Type="http://schemas.openxmlformats.org/officeDocument/2006/relationships/image" Target="../media/image78.png"/><Relationship Id="rId8" Type="http://schemas.openxmlformats.org/officeDocument/2006/relationships/image" Target="../media/image8.png"/><Relationship Id="rId51" Type="http://schemas.openxmlformats.org/officeDocument/2006/relationships/image" Target="../media/image370.svg"/><Relationship Id="rId72" Type="http://schemas.openxmlformats.org/officeDocument/2006/relationships/image" Target="../media/image40.png"/><Relationship Id="rId93" Type="http://schemas.openxmlformats.org/officeDocument/2006/relationships/image" Target="../media/image412.svg"/><Relationship Id="rId98" Type="http://schemas.openxmlformats.org/officeDocument/2006/relationships/image" Target="../media/image53.png"/><Relationship Id="rId121" Type="http://schemas.openxmlformats.org/officeDocument/2006/relationships/image" Target="../media/image440.svg"/><Relationship Id="rId142" Type="http://schemas.openxmlformats.org/officeDocument/2006/relationships/image" Target="../media/image75.png"/><Relationship Id="rId3" Type="http://schemas.openxmlformats.org/officeDocument/2006/relationships/image" Target="../media/image5.png"/><Relationship Id="rId25" Type="http://schemas.openxmlformats.org/officeDocument/2006/relationships/image" Target="../media/image344.svg"/><Relationship Id="rId46" Type="http://schemas.openxmlformats.org/officeDocument/2006/relationships/image" Target="../media/image27.png"/><Relationship Id="rId67" Type="http://schemas.openxmlformats.org/officeDocument/2006/relationships/image" Target="../media/image386.svg"/><Relationship Id="rId116" Type="http://schemas.openxmlformats.org/officeDocument/2006/relationships/image" Target="../media/image62.png"/><Relationship Id="rId137" Type="http://schemas.openxmlformats.org/officeDocument/2006/relationships/image" Target="../media/image456.svg"/><Relationship Id="rId20" Type="http://schemas.openxmlformats.org/officeDocument/2006/relationships/image" Target="../media/image14.png"/><Relationship Id="rId41" Type="http://schemas.openxmlformats.org/officeDocument/2006/relationships/image" Target="../media/image360.svg"/><Relationship Id="rId62" Type="http://schemas.openxmlformats.org/officeDocument/2006/relationships/image" Target="../media/image35.png"/><Relationship Id="rId83" Type="http://schemas.openxmlformats.org/officeDocument/2006/relationships/image" Target="../media/image402.svg"/><Relationship Id="rId88" Type="http://schemas.openxmlformats.org/officeDocument/2006/relationships/image" Target="../media/image48.png"/><Relationship Id="rId111" Type="http://schemas.openxmlformats.org/officeDocument/2006/relationships/image" Target="../media/image430.svg"/><Relationship Id="rId132" Type="http://schemas.openxmlformats.org/officeDocument/2006/relationships/image" Target="../media/image70.png"/><Relationship Id="rId15" Type="http://schemas.openxmlformats.org/officeDocument/2006/relationships/image" Target="../media/image334.svg"/><Relationship Id="rId36" Type="http://schemas.openxmlformats.org/officeDocument/2006/relationships/image" Target="../media/image22.png"/><Relationship Id="rId57" Type="http://schemas.openxmlformats.org/officeDocument/2006/relationships/image" Target="../media/image376.svg"/><Relationship Id="rId106" Type="http://schemas.openxmlformats.org/officeDocument/2006/relationships/image" Target="../media/image57.png"/><Relationship Id="rId127" Type="http://schemas.openxmlformats.org/officeDocument/2006/relationships/image" Target="../media/image446.svg"/><Relationship Id="rId10" Type="http://schemas.openxmlformats.org/officeDocument/2006/relationships/image" Target="../media/image9.png"/><Relationship Id="rId31" Type="http://schemas.openxmlformats.org/officeDocument/2006/relationships/image" Target="../media/image350.svg"/><Relationship Id="rId52" Type="http://schemas.openxmlformats.org/officeDocument/2006/relationships/image" Target="../media/image30.png"/><Relationship Id="rId73" Type="http://schemas.openxmlformats.org/officeDocument/2006/relationships/image" Target="../media/image392.svg"/><Relationship Id="rId78" Type="http://schemas.openxmlformats.org/officeDocument/2006/relationships/image" Target="../media/image43.png"/><Relationship Id="rId94" Type="http://schemas.openxmlformats.org/officeDocument/2006/relationships/image" Target="../media/image51.png"/><Relationship Id="rId99" Type="http://schemas.openxmlformats.org/officeDocument/2006/relationships/image" Target="../media/image418.svg"/><Relationship Id="rId101" Type="http://schemas.openxmlformats.org/officeDocument/2006/relationships/image" Target="../media/image420.svg"/><Relationship Id="rId122" Type="http://schemas.openxmlformats.org/officeDocument/2006/relationships/image" Target="../media/image65.png"/><Relationship Id="rId143" Type="http://schemas.openxmlformats.org/officeDocument/2006/relationships/image" Target="../media/image462.svg"/><Relationship Id="rId4" Type="http://schemas.openxmlformats.org/officeDocument/2006/relationships/image" Target="../media/image6.png"/><Relationship Id="rId9" Type="http://schemas.openxmlformats.org/officeDocument/2006/relationships/image" Target="../media/image328.svg"/><Relationship Id="rId26" Type="http://schemas.openxmlformats.org/officeDocument/2006/relationships/image" Target="../media/image17.png"/><Relationship Id="rId47" Type="http://schemas.openxmlformats.org/officeDocument/2006/relationships/image" Target="../media/image366.svg"/><Relationship Id="rId68" Type="http://schemas.openxmlformats.org/officeDocument/2006/relationships/image" Target="../media/image38.png"/><Relationship Id="rId89" Type="http://schemas.openxmlformats.org/officeDocument/2006/relationships/image" Target="../media/image408.svg"/><Relationship Id="rId112" Type="http://schemas.openxmlformats.org/officeDocument/2006/relationships/image" Target="../media/image60.png"/><Relationship Id="rId133" Type="http://schemas.openxmlformats.org/officeDocument/2006/relationships/image" Target="../media/image452.svg"/><Relationship Id="rId16" Type="http://schemas.openxmlformats.org/officeDocument/2006/relationships/image" Target="../media/image12.png"/><Relationship Id="rId37" Type="http://schemas.openxmlformats.org/officeDocument/2006/relationships/image" Target="../media/image356.svg"/><Relationship Id="rId58" Type="http://schemas.openxmlformats.org/officeDocument/2006/relationships/image" Target="../media/image33.png"/><Relationship Id="rId79" Type="http://schemas.openxmlformats.org/officeDocument/2006/relationships/image" Target="../media/image398.svg"/><Relationship Id="rId102" Type="http://schemas.openxmlformats.org/officeDocument/2006/relationships/image" Target="../media/image55.png"/><Relationship Id="rId123" Type="http://schemas.openxmlformats.org/officeDocument/2006/relationships/image" Target="../media/image442.svg"/><Relationship Id="rId14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6.svg"/><Relationship Id="rId21" Type="http://schemas.openxmlformats.org/officeDocument/2006/relationships/image" Target="../media/image340.svg"/><Relationship Id="rId42" Type="http://schemas.openxmlformats.org/officeDocument/2006/relationships/image" Target="../media/image25.png"/><Relationship Id="rId63" Type="http://schemas.openxmlformats.org/officeDocument/2006/relationships/image" Target="../media/image382.svg"/><Relationship Id="rId84" Type="http://schemas.openxmlformats.org/officeDocument/2006/relationships/image" Target="../media/image46.png"/><Relationship Id="rId138" Type="http://schemas.openxmlformats.org/officeDocument/2006/relationships/image" Target="../media/image73.png"/><Relationship Id="rId107" Type="http://schemas.openxmlformats.org/officeDocument/2006/relationships/image" Target="../media/image426.svg"/><Relationship Id="rId11" Type="http://schemas.openxmlformats.org/officeDocument/2006/relationships/image" Target="../media/image330.svg"/><Relationship Id="rId32" Type="http://schemas.openxmlformats.org/officeDocument/2006/relationships/image" Target="../media/image20.png"/><Relationship Id="rId53" Type="http://schemas.openxmlformats.org/officeDocument/2006/relationships/image" Target="../media/image372.svg"/><Relationship Id="rId74" Type="http://schemas.openxmlformats.org/officeDocument/2006/relationships/image" Target="../media/image41.png"/><Relationship Id="rId128" Type="http://schemas.openxmlformats.org/officeDocument/2006/relationships/image" Target="../media/image68.png"/><Relationship Id="rId5" Type="http://schemas.openxmlformats.org/officeDocument/2006/relationships/image" Target="../media/image324.svg"/><Relationship Id="rId95" Type="http://schemas.openxmlformats.org/officeDocument/2006/relationships/image" Target="../media/image414.svg"/><Relationship Id="rId22" Type="http://schemas.openxmlformats.org/officeDocument/2006/relationships/image" Target="../media/image15.png"/><Relationship Id="rId27" Type="http://schemas.openxmlformats.org/officeDocument/2006/relationships/image" Target="../media/image346.svg"/><Relationship Id="rId43" Type="http://schemas.openxmlformats.org/officeDocument/2006/relationships/image" Target="../media/image362.svg"/><Relationship Id="rId48" Type="http://schemas.openxmlformats.org/officeDocument/2006/relationships/image" Target="../media/image28.png"/><Relationship Id="rId64" Type="http://schemas.openxmlformats.org/officeDocument/2006/relationships/image" Target="../media/image36.png"/><Relationship Id="rId69" Type="http://schemas.openxmlformats.org/officeDocument/2006/relationships/image" Target="../media/image388.svg"/><Relationship Id="rId113" Type="http://schemas.openxmlformats.org/officeDocument/2006/relationships/image" Target="../media/image432.svg"/><Relationship Id="rId118" Type="http://schemas.openxmlformats.org/officeDocument/2006/relationships/image" Target="../media/image63.png"/><Relationship Id="rId134" Type="http://schemas.openxmlformats.org/officeDocument/2006/relationships/image" Target="../media/image71.png"/><Relationship Id="rId139" Type="http://schemas.openxmlformats.org/officeDocument/2006/relationships/image" Target="../media/image458.svg"/><Relationship Id="rId80" Type="http://schemas.openxmlformats.org/officeDocument/2006/relationships/image" Target="../media/image44.png"/><Relationship Id="rId85" Type="http://schemas.openxmlformats.org/officeDocument/2006/relationships/image" Target="../media/image404.svg"/><Relationship Id="rId12" Type="http://schemas.openxmlformats.org/officeDocument/2006/relationships/image" Target="../media/image10.png"/><Relationship Id="rId17" Type="http://schemas.openxmlformats.org/officeDocument/2006/relationships/image" Target="../media/image336.svg"/><Relationship Id="rId33" Type="http://schemas.openxmlformats.org/officeDocument/2006/relationships/image" Target="../media/image352.svg"/><Relationship Id="rId38" Type="http://schemas.openxmlformats.org/officeDocument/2006/relationships/image" Target="../media/image23.png"/><Relationship Id="rId59" Type="http://schemas.openxmlformats.org/officeDocument/2006/relationships/image" Target="../media/image378.svg"/><Relationship Id="rId103" Type="http://schemas.openxmlformats.org/officeDocument/2006/relationships/image" Target="../media/image422.svg"/><Relationship Id="rId108" Type="http://schemas.openxmlformats.org/officeDocument/2006/relationships/image" Target="../media/image58.png"/><Relationship Id="rId124" Type="http://schemas.openxmlformats.org/officeDocument/2006/relationships/image" Target="../media/image66.png"/><Relationship Id="rId129" Type="http://schemas.openxmlformats.org/officeDocument/2006/relationships/image" Target="../media/image448.svg"/><Relationship Id="rId54" Type="http://schemas.openxmlformats.org/officeDocument/2006/relationships/image" Target="../media/image31.png"/><Relationship Id="rId70" Type="http://schemas.openxmlformats.org/officeDocument/2006/relationships/image" Target="../media/image39.png"/><Relationship Id="rId75" Type="http://schemas.openxmlformats.org/officeDocument/2006/relationships/image" Target="../media/image394.svg"/><Relationship Id="rId91" Type="http://schemas.openxmlformats.org/officeDocument/2006/relationships/image" Target="../media/image410.svg"/><Relationship Id="rId96" Type="http://schemas.openxmlformats.org/officeDocument/2006/relationships/image" Target="../media/image52.png"/><Relationship Id="rId140" Type="http://schemas.openxmlformats.org/officeDocument/2006/relationships/image" Target="../media/image74.png"/><Relationship Id="rId145" Type="http://schemas.openxmlformats.org/officeDocument/2006/relationships/image" Target="../media/image46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23" Type="http://schemas.openxmlformats.org/officeDocument/2006/relationships/image" Target="../media/image342.svg"/><Relationship Id="rId28" Type="http://schemas.openxmlformats.org/officeDocument/2006/relationships/image" Target="../media/image18.png"/><Relationship Id="rId49" Type="http://schemas.openxmlformats.org/officeDocument/2006/relationships/image" Target="../media/image368.svg"/><Relationship Id="rId114" Type="http://schemas.openxmlformats.org/officeDocument/2006/relationships/image" Target="../media/image61.png"/><Relationship Id="rId119" Type="http://schemas.openxmlformats.org/officeDocument/2006/relationships/image" Target="../media/image438.svg"/><Relationship Id="rId44" Type="http://schemas.openxmlformats.org/officeDocument/2006/relationships/image" Target="../media/image26.png"/><Relationship Id="rId60" Type="http://schemas.openxmlformats.org/officeDocument/2006/relationships/image" Target="../media/image34.png"/><Relationship Id="rId65" Type="http://schemas.openxmlformats.org/officeDocument/2006/relationships/image" Target="../media/image384.svg"/><Relationship Id="rId81" Type="http://schemas.openxmlformats.org/officeDocument/2006/relationships/image" Target="../media/image400.svg"/><Relationship Id="rId86" Type="http://schemas.openxmlformats.org/officeDocument/2006/relationships/image" Target="../media/image47.png"/><Relationship Id="rId130" Type="http://schemas.openxmlformats.org/officeDocument/2006/relationships/image" Target="../media/image69.png"/><Relationship Id="rId135" Type="http://schemas.openxmlformats.org/officeDocument/2006/relationships/image" Target="../media/image454.svg"/><Relationship Id="rId13" Type="http://schemas.openxmlformats.org/officeDocument/2006/relationships/image" Target="../media/image332.svg"/><Relationship Id="rId18" Type="http://schemas.openxmlformats.org/officeDocument/2006/relationships/image" Target="../media/image13.png"/><Relationship Id="rId39" Type="http://schemas.openxmlformats.org/officeDocument/2006/relationships/image" Target="../media/image358.svg"/><Relationship Id="rId109" Type="http://schemas.openxmlformats.org/officeDocument/2006/relationships/image" Target="../media/image428.svg"/><Relationship Id="rId34" Type="http://schemas.openxmlformats.org/officeDocument/2006/relationships/image" Target="../media/image21.png"/><Relationship Id="rId50" Type="http://schemas.openxmlformats.org/officeDocument/2006/relationships/image" Target="../media/image29.png"/><Relationship Id="rId55" Type="http://schemas.openxmlformats.org/officeDocument/2006/relationships/image" Target="../media/image374.svg"/><Relationship Id="rId76" Type="http://schemas.openxmlformats.org/officeDocument/2006/relationships/image" Target="../media/image42.png"/><Relationship Id="rId97" Type="http://schemas.openxmlformats.org/officeDocument/2006/relationships/image" Target="../media/image416.svg"/><Relationship Id="rId104" Type="http://schemas.openxmlformats.org/officeDocument/2006/relationships/image" Target="../media/image56.png"/><Relationship Id="rId120" Type="http://schemas.openxmlformats.org/officeDocument/2006/relationships/image" Target="../media/image64.png"/><Relationship Id="rId125" Type="http://schemas.openxmlformats.org/officeDocument/2006/relationships/image" Target="../media/image444.svg"/><Relationship Id="rId141" Type="http://schemas.openxmlformats.org/officeDocument/2006/relationships/image" Target="../media/image460.svg"/><Relationship Id="rId146" Type="http://schemas.openxmlformats.org/officeDocument/2006/relationships/image" Target="../media/image77.png"/><Relationship Id="rId7" Type="http://schemas.openxmlformats.org/officeDocument/2006/relationships/image" Target="../media/image326.svg"/><Relationship Id="rId71" Type="http://schemas.openxmlformats.org/officeDocument/2006/relationships/image" Target="../media/image390.svg"/><Relationship Id="rId92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48.svg"/><Relationship Id="rId24" Type="http://schemas.openxmlformats.org/officeDocument/2006/relationships/image" Target="../media/image16.png"/><Relationship Id="rId40" Type="http://schemas.openxmlformats.org/officeDocument/2006/relationships/image" Target="../media/image24.png"/><Relationship Id="rId45" Type="http://schemas.openxmlformats.org/officeDocument/2006/relationships/image" Target="../media/image364.svg"/><Relationship Id="rId66" Type="http://schemas.openxmlformats.org/officeDocument/2006/relationships/image" Target="../media/image37.png"/><Relationship Id="rId87" Type="http://schemas.openxmlformats.org/officeDocument/2006/relationships/image" Target="../media/image406.svg"/><Relationship Id="rId110" Type="http://schemas.openxmlformats.org/officeDocument/2006/relationships/image" Target="../media/image59.png"/><Relationship Id="rId115" Type="http://schemas.openxmlformats.org/officeDocument/2006/relationships/image" Target="../media/image434.svg"/><Relationship Id="rId131" Type="http://schemas.openxmlformats.org/officeDocument/2006/relationships/image" Target="../media/image450.svg"/><Relationship Id="rId136" Type="http://schemas.openxmlformats.org/officeDocument/2006/relationships/image" Target="../media/image72.png"/><Relationship Id="rId61" Type="http://schemas.openxmlformats.org/officeDocument/2006/relationships/image" Target="../media/image380.svg"/><Relationship Id="rId82" Type="http://schemas.openxmlformats.org/officeDocument/2006/relationships/image" Target="../media/image45.png"/><Relationship Id="rId19" Type="http://schemas.openxmlformats.org/officeDocument/2006/relationships/image" Target="../media/image338.svg"/><Relationship Id="rId14" Type="http://schemas.openxmlformats.org/officeDocument/2006/relationships/image" Target="../media/image11.png"/><Relationship Id="rId30" Type="http://schemas.openxmlformats.org/officeDocument/2006/relationships/image" Target="../media/image19.png"/><Relationship Id="rId35" Type="http://schemas.openxmlformats.org/officeDocument/2006/relationships/image" Target="../media/image354.svg"/><Relationship Id="rId56" Type="http://schemas.openxmlformats.org/officeDocument/2006/relationships/image" Target="../media/image32.png"/><Relationship Id="rId77" Type="http://schemas.openxmlformats.org/officeDocument/2006/relationships/image" Target="../media/image396.svg"/><Relationship Id="rId100" Type="http://schemas.openxmlformats.org/officeDocument/2006/relationships/image" Target="../media/image54.png"/><Relationship Id="rId105" Type="http://schemas.openxmlformats.org/officeDocument/2006/relationships/image" Target="../media/image424.svg"/><Relationship Id="rId126" Type="http://schemas.openxmlformats.org/officeDocument/2006/relationships/image" Target="../media/image67.png"/><Relationship Id="rId147" Type="http://schemas.openxmlformats.org/officeDocument/2006/relationships/image" Target="../media/image78.png"/><Relationship Id="rId8" Type="http://schemas.openxmlformats.org/officeDocument/2006/relationships/image" Target="../media/image8.png"/><Relationship Id="rId51" Type="http://schemas.openxmlformats.org/officeDocument/2006/relationships/image" Target="../media/image370.svg"/><Relationship Id="rId72" Type="http://schemas.openxmlformats.org/officeDocument/2006/relationships/image" Target="../media/image40.png"/><Relationship Id="rId93" Type="http://schemas.openxmlformats.org/officeDocument/2006/relationships/image" Target="../media/image412.svg"/><Relationship Id="rId98" Type="http://schemas.openxmlformats.org/officeDocument/2006/relationships/image" Target="../media/image53.png"/><Relationship Id="rId121" Type="http://schemas.openxmlformats.org/officeDocument/2006/relationships/image" Target="../media/image440.svg"/><Relationship Id="rId142" Type="http://schemas.openxmlformats.org/officeDocument/2006/relationships/image" Target="../media/image75.png"/><Relationship Id="rId3" Type="http://schemas.openxmlformats.org/officeDocument/2006/relationships/image" Target="../media/image5.png"/><Relationship Id="rId25" Type="http://schemas.openxmlformats.org/officeDocument/2006/relationships/image" Target="../media/image344.svg"/><Relationship Id="rId46" Type="http://schemas.openxmlformats.org/officeDocument/2006/relationships/image" Target="../media/image27.png"/><Relationship Id="rId67" Type="http://schemas.openxmlformats.org/officeDocument/2006/relationships/image" Target="../media/image386.svg"/><Relationship Id="rId116" Type="http://schemas.openxmlformats.org/officeDocument/2006/relationships/image" Target="../media/image62.png"/><Relationship Id="rId137" Type="http://schemas.openxmlformats.org/officeDocument/2006/relationships/image" Target="../media/image456.svg"/><Relationship Id="rId20" Type="http://schemas.openxmlformats.org/officeDocument/2006/relationships/image" Target="../media/image14.png"/><Relationship Id="rId41" Type="http://schemas.openxmlformats.org/officeDocument/2006/relationships/image" Target="../media/image360.svg"/><Relationship Id="rId62" Type="http://schemas.openxmlformats.org/officeDocument/2006/relationships/image" Target="../media/image35.png"/><Relationship Id="rId83" Type="http://schemas.openxmlformats.org/officeDocument/2006/relationships/image" Target="../media/image402.svg"/><Relationship Id="rId88" Type="http://schemas.openxmlformats.org/officeDocument/2006/relationships/image" Target="../media/image48.png"/><Relationship Id="rId111" Type="http://schemas.openxmlformats.org/officeDocument/2006/relationships/image" Target="../media/image430.svg"/><Relationship Id="rId132" Type="http://schemas.openxmlformats.org/officeDocument/2006/relationships/image" Target="../media/image70.png"/><Relationship Id="rId360" Type="http://schemas.openxmlformats.org/officeDocument/2006/relationships/image" Target="../media/image724.svg"/><Relationship Id="rId15" Type="http://schemas.openxmlformats.org/officeDocument/2006/relationships/image" Target="../media/image334.svg"/><Relationship Id="rId36" Type="http://schemas.openxmlformats.org/officeDocument/2006/relationships/image" Target="../media/image22.png"/><Relationship Id="rId57" Type="http://schemas.openxmlformats.org/officeDocument/2006/relationships/image" Target="../media/image376.svg"/><Relationship Id="rId106" Type="http://schemas.openxmlformats.org/officeDocument/2006/relationships/image" Target="../media/image57.png"/><Relationship Id="rId127" Type="http://schemas.openxmlformats.org/officeDocument/2006/relationships/image" Target="../media/image446.svg"/><Relationship Id="rId10" Type="http://schemas.openxmlformats.org/officeDocument/2006/relationships/image" Target="../media/image9.png"/><Relationship Id="rId31" Type="http://schemas.openxmlformats.org/officeDocument/2006/relationships/image" Target="../media/image350.svg"/><Relationship Id="rId52" Type="http://schemas.openxmlformats.org/officeDocument/2006/relationships/image" Target="../media/image30.png"/><Relationship Id="rId73" Type="http://schemas.openxmlformats.org/officeDocument/2006/relationships/image" Target="../media/image392.svg"/><Relationship Id="rId78" Type="http://schemas.openxmlformats.org/officeDocument/2006/relationships/image" Target="../media/image43.png"/><Relationship Id="rId94" Type="http://schemas.openxmlformats.org/officeDocument/2006/relationships/image" Target="../media/image51.png"/><Relationship Id="rId99" Type="http://schemas.openxmlformats.org/officeDocument/2006/relationships/image" Target="../media/image418.svg"/><Relationship Id="rId101" Type="http://schemas.openxmlformats.org/officeDocument/2006/relationships/image" Target="../media/image420.svg"/><Relationship Id="rId122" Type="http://schemas.openxmlformats.org/officeDocument/2006/relationships/image" Target="../media/image65.png"/><Relationship Id="rId143" Type="http://schemas.openxmlformats.org/officeDocument/2006/relationships/image" Target="../media/image462.svg"/><Relationship Id="rId148" Type="http://schemas.openxmlformats.org/officeDocument/2006/relationships/image" Target="../media/image79.png"/><Relationship Id="rId4" Type="http://schemas.openxmlformats.org/officeDocument/2006/relationships/image" Target="../media/image6.png"/><Relationship Id="rId9" Type="http://schemas.openxmlformats.org/officeDocument/2006/relationships/image" Target="../media/image328.svg"/><Relationship Id="rId26" Type="http://schemas.openxmlformats.org/officeDocument/2006/relationships/image" Target="../media/image17.png"/><Relationship Id="rId47" Type="http://schemas.openxmlformats.org/officeDocument/2006/relationships/image" Target="../media/image366.svg"/><Relationship Id="rId68" Type="http://schemas.openxmlformats.org/officeDocument/2006/relationships/image" Target="../media/image38.png"/><Relationship Id="rId89" Type="http://schemas.openxmlformats.org/officeDocument/2006/relationships/image" Target="../media/image408.svg"/><Relationship Id="rId112" Type="http://schemas.openxmlformats.org/officeDocument/2006/relationships/image" Target="../media/image60.png"/><Relationship Id="rId133" Type="http://schemas.openxmlformats.org/officeDocument/2006/relationships/image" Target="../media/image452.svg"/><Relationship Id="rId16" Type="http://schemas.openxmlformats.org/officeDocument/2006/relationships/image" Target="../media/image12.png"/><Relationship Id="rId37" Type="http://schemas.openxmlformats.org/officeDocument/2006/relationships/image" Target="../media/image356.svg"/><Relationship Id="rId58" Type="http://schemas.openxmlformats.org/officeDocument/2006/relationships/image" Target="../media/image33.png"/><Relationship Id="rId79" Type="http://schemas.openxmlformats.org/officeDocument/2006/relationships/image" Target="../media/image398.svg"/><Relationship Id="rId102" Type="http://schemas.openxmlformats.org/officeDocument/2006/relationships/image" Target="../media/image55.png"/><Relationship Id="rId123" Type="http://schemas.openxmlformats.org/officeDocument/2006/relationships/image" Target="../media/image442.svg"/><Relationship Id="rId144" Type="http://schemas.openxmlformats.org/officeDocument/2006/relationships/image" Target="../media/image76.png"/><Relationship Id="rId90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6.svg"/><Relationship Id="rId21" Type="http://schemas.openxmlformats.org/officeDocument/2006/relationships/image" Target="../media/image340.svg"/><Relationship Id="rId42" Type="http://schemas.openxmlformats.org/officeDocument/2006/relationships/image" Target="../media/image25.png"/><Relationship Id="rId63" Type="http://schemas.openxmlformats.org/officeDocument/2006/relationships/image" Target="../media/image382.svg"/><Relationship Id="rId84" Type="http://schemas.openxmlformats.org/officeDocument/2006/relationships/image" Target="../media/image46.png"/><Relationship Id="rId138" Type="http://schemas.openxmlformats.org/officeDocument/2006/relationships/image" Target="../media/image73.png"/><Relationship Id="rId107" Type="http://schemas.openxmlformats.org/officeDocument/2006/relationships/image" Target="../media/image426.svg"/><Relationship Id="rId11" Type="http://schemas.openxmlformats.org/officeDocument/2006/relationships/image" Target="../media/image330.svg"/><Relationship Id="rId32" Type="http://schemas.openxmlformats.org/officeDocument/2006/relationships/image" Target="../media/image20.png"/><Relationship Id="rId53" Type="http://schemas.openxmlformats.org/officeDocument/2006/relationships/image" Target="../media/image372.svg"/><Relationship Id="rId74" Type="http://schemas.openxmlformats.org/officeDocument/2006/relationships/image" Target="../media/image41.png"/><Relationship Id="rId128" Type="http://schemas.openxmlformats.org/officeDocument/2006/relationships/image" Target="../media/image68.png"/><Relationship Id="rId5" Type="http://schemas.openxmlformats.org/officeDocument/2006/relationships/image" Target="../media/image324.svg"/><Relationship Id="rId90" Type="http://schemas.openxmlformats.org/officeDocument/2006/relationships/image" Target="../media/image49.png"/><Relationship Id="rId95" Type="http://schemas.openxmlformats.org/officeDocument/2006/relationships/image" Target="../media/image414.svg"/><Relationship Id="rId22" Type="http://schemas.openxmlformats.org/officeDocument/2006/relationships/image" Target="../media/image15.png"/><Relationship Id="rId27" Type="http://schemas.openxmlformats.org/officeDocument/2006/relationships/image" Target="../media/image346.svg"/><Relationship Id="rId43" Type="http://schemas.openxmlformats.org/officeDocument/2006/relationships/image" Target="../media/image362.svg"/><Relationship Id="rId48" Type="http://schemas.openxmlformats.org/officeDocument/2006/relationships/image" Target="../media/image28.png"/><Relationship Id="rId64" Type="http://schemas.openxmlformats.org/officeDocument/2006/relationships/image" Target="../media/image36.png"/><Relationship Id="rId69" Type="http://schemas.openxmlformats.org/officeDocument/2006/relationships/image" Target="../media/image388.svg"/><Relationship Id="rId113" Type="http://schemas.openxmlformats.org/officeDocument/2006/relationships/image" Target="../media/image432.svg"/><Relationship Id="rId118" Type="http://schemas.openxmlformats.org/officeDocument/2006/relationships/image" Target="../media/image63.png"/><Relationship Id="rId134" Type="http://schemas.openxmlformats.org/officeDocument/2006/relationships/image" Target="../media/image71.png"/><Relationship Id="rId139" Type="http://schemas.openxmlformats.org/officeDocument/2006/relationships/image" Target="../media/image458.svg"/><Relationship Id="rId80" Type="http://schemas.openxmlformats.org/officeDocument/2006/relationships/image" Target="../media/image44.png"/><Relationship Id="rId85" Type="http://schemas.openxmlformats.org/officeDocument/2006/relationships/image" Target="../media/image404.svg"/><Relationship Id="rId12" Type="http://schemas.openxmlformats.org/officeDocument/2006/relationships/image" Target="../media/image10.png"/><Relationship Id="rId17" Type="http://schemas.openxmlformats.org/officeDocument/2006/relationships/image" Target="../media/image336.svg"/><Relationship Id="rId33" Type="http://schemas.openxmlformats.org/officeDocument/2006/relationships/image" Target="../media/image352.svg"/><Relationship Id="rId38" Type="http://schemas.openxmlformats.org/officeDocument/2006/relationships/image" Target="../media/image23.png"/><Relationship Id="rId59" Type="http://schemas.openxmlformats.org/officeDocument/2006/relationships/image" Target="../media/image378.svg"/><Relationship Id="rId103" Type="http://schemas.openxmlformats.org/officeDocument/2006/relationships/image" Target="../media/image422.svg"/><Relationship Id="rId108" Type="http://schemas.openxmlformats.org/officeDocument/2006/relationships/image" Target="../media/image58.png"/><Relationship Id="rId124" Type="http://schemas.openxmlformats.org/officeDocument/2006/relationships/image" Target="../media/image66.png"/><Relationship Id="rId129" Type="http://schemas.openxmlformats.org/officeDocument/2006/relationships/image" Target="../media/image448.svg"/><Relationship Id="rId54" Type="http://schemas.openxmlformats.org/officeDocument/2006/relationships/image" Target="../media/image31.png"/><Relationship Id="rId70" Type="http://schemas.openxmlformats.org/officeDocument/2006/relationships/image" Target="../media/image39.png"/><Relationship Id="rId75" Type="http://schemas.openxmlformats.org/officeDocument/2006/relationships/image" Target="../media/image394.svg"/><Relationship Id="rId91" Type="http://schemas.openxmlformats.org/officeDocument/2006/relationships/image" Target="../media/image410.svg"/><Relationship Id="rId96" Type="http://schemas.openxmlformats.org/officeDocument/2006/relationships/image" Target="../media/image52.png"/><Relationship Id="rId140" Type="http://schemas.openxmlformats.org/officeDocument/2006/relationships/image" Target="../media/image74.png"/><Relationship Id="rId145" Type="http://schemas.openxmlformats.org/officeDocument/2006/relationships/image" Target="../media/image46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23" Type="http://schemas.openxmlformats.org/officeDocument/2006/relationships/image" Target="../media/image342.svg"/><Relationship Id="rId28" Type="http://schemas.openxmlformats.org/officeDocument/2006/relationships/image" Target="../media/image18.png"/><Relationship Id="rId49" Type="http://schemas.openxmlformats.org/officeDocument/2006/relationships/image" Target="../media/image368.svg"/><Relationship Id="rId114" Type="http://schemas.openxmlformats.org/officeDocument/2006/relationships/image" Target="../media/image61.png"/><Relationship Id="rId119" Type="http://schemas.openxmlformats.org/officeDocument/2006/relationships/image" Target="../media/image438.svg"/><Relationship Id="rId44" Type="http://schemas.openxmlformats.org/officeDocument/2006/relationships/image" Target="../media/image26.png"/><Relationship Id="rId60" Type="http://schemas.openxmlformats.org/officeDocument/2006/relationships/image" Target="../media/image34.png"/><Relationship Id="rId65" Type="http://schemas.openxmlformats.org/officeDocument/2006/relationships/image" Target="../media/image384.svg"/><Relationship Id="rId81" Type="http://schemas.openxmlformats.org/officeDocument/2006/relationships/image" Target="../media/image400.svg"/><Relationship Id="rId86" Type="http://schemas.openxmlformats.org/officeDocument/2006/relationships/image" Target="../media/image47.png"/><Relationship Id="rId130" Type="http://schemas.openxmlformats.org/officeDocument/2006/relationships/image" Target="../media/image69.png"/><Relationship Id="rId135" Type="http://schemas.openxmlformats.org/officeDocument/2006/relationships/image" Target="../media/image454.svg"/><Relationship Id="rId13" Type="http://schemas.openxmlformats.org/officeDocument/2006/relationships/image" Target="../media/image332.svg"/><Relationship Id="rId18" Type="http://schemas.openxmlformats.org/officeDocument/2006/relationships/image" Target="../media/image13.png"/><Relationship Id="rId39" Type="http://schemas.openxmlformats.org/officeDocument/2006/relationships/image" Target="../media/image358.svg"/><Relationship Id="rId109" Type="http://schemas.openxmlformats.org/officeDocument/2006/relationships/image" Target="../media/image428.svg"/><Relationship Id="rId34" Type="http://schemas.openxmlformats.org/officeDocument/2006/relationships/image" Target="../media/image21.png"/><Relationship Id="rId50" Type="http://schemas.openxmlformats.org/officeDocument/2006/relationships/image" Target="../media/image29.png"/><Relationship Id="rId55" Type="http://schemas.openxmlformats.org/officeDocument/2006/relationships/image" Target="../media/image374.svg"/><Relationship Id="rId76" Type="http://schemas.openxmlformats.org/officeDocument/2006/relationships/image" Target="../media/image42.png"/><Relationship Id="rId97" Type="http://schemas.openxmlformats.org/officeDocument/2006/relationships/image" Target="../media/image416.svg"/><Relationship Id="rId104" Type="http://schemas.openxmlformats.org/officeDocument/2006/relationships/image" Target="../media/image56.png"/><Relationship Id="rId120" Type="http://schemas.openxmlformats.org/officeDocument/2006/relationships/image" Target="../media/image64.png"/><Relationship Id="rId125" Type="http://schemas.openxmlformats.org/officeDocument/2006/relationships/image" Target="../media/image444.svg"/><Relationship Id="rId141" Type="http://schemas.openxmlformats.org/officeDocument/2006/relationships/image" Target="../media/image460.svg"/><Relationship Id="rId146" Type="http://schemas.openxmlformats.org/officeDocument/2006/relationships/image" Target="../media/image77.png"/><Relationship Id="rId7" Type="http://schemas.openxmlformats.org/officeDocument/2006/relationships/image" Target="../media/image326.svg"/><Relationship Id="rId71" Type="http://schemas.openxmlformats.org/officeDocument/2006/relationships/image" Target="../media/image390.svg"/><Relationship Id="rId92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348.svg"/><Relationship Id="rId24" Type="http://schemas.openxmlformats.org/officeDocument/2006/relationships/image" Target="../media/image16.png"/><Relationship Id="rId40" Type="http://schemas.openxmlformats.org/officeDocument/2006/relationships/image" Target="../media/image24.png"/><Relationship Id="rId45" Type="http://schemas.openxmlformats.org/officeDocument/2006/relationships/image" Target="../media/image364.svg"/><Relationship Id="rId66" Type="http://schemas.openxmlformats.org/officeDocument/2006/relationships/image" Target="../media/image37.png"/><Relationship Id="rId87" Type="http://schemas.openxmlformats.org/officeDocument/2006/relationships/image" Target="../media/image406.svg"/><Relationship Id="rId110" Type="http://schemas.openxmlformats.org/officeDocument/2006/relationships/image" Target="../media/image59.png"/><Relationship Id="rId115" Type="http://schemas.openxmlformats.org/officeDocument/2006/relationships/image" Target="../media/image434.svg"/><Relationship Id="rId131" Type="http://schemas.openxmlformats.org/officeDocument/2006/relationships/image" Target="../media/image450.svg"/><Relationship Id="rId136" Type="http://schemas.openxmlformats.org/officeDocument/2006/relationships/image" Target="../media/image72.png"/><Relationship Id="rId61" Type="http://schemas.openxmlformats.org/officeDocument/2006/relationships/image" Target="../media/image380.svg"/><Relationship Id="rId82" Type="http://schemas.openxmlformats.org/officeDocument/2006/relationships/image" Target="../media/image45.png"/><Relationship Id="rId19" Type="http://schemas.openxmlformats.org/officeDocument/2006/relationships/image" Target="../media/image338.svg"/><Relationship Id="rId14" Type="http://schemas.openxmlformats.org/officeDocument/2006/relationships/image" Target="../media/image11.png"/><Relationship Id="rId30" Type="http://schemas.openxmlformats.org/officeDocument/2006/relationships/image" Target="../media/image19.png"/><Relationship Id="rId35" Type="http://schemas.openxmlformats.org/officeDocument/2006/relationships/image" Target="../media/image354.svg"/><Relationship Id="rId56" Type="http://schemas.openxmlformats.org/officeDocument/2006/relationships/image" Target="../media/image32.png"/><Relationship Id="rId77" Type="http://schemas.openxmlformats.org/officeDocument/2006/relationships/image" Target="../media/image396.svg"/><Relationship Id="rId100" Type="http://schemas.openxmlformats.org/officeDocument/2006/relationships/image" Target="../media/image54.png"/><Relationship Id="rId105" Type="http://schemas.openxmlformats.org/officeDocument/2006/relationships/image" Target="../media/image424.svg"/><Relationship Id="rId126" Type="http://schemas.openxmlformats.org/officeDocument/2006/relationships/image" Target="../media/image67.png"/><Relationship Id="rId147" Type="http://schemas.openxmlformats.org/officeDocument/2006/relationships/image" Target="../media/image78.png"/><Relationship Id="rId8" Type="http://schemas.openxmlformats.org/officeDocument/2006/relationships/image" Target="../media/image8.png"/><Relationship Id="rId51" Type="http://schemas.openxmlformats.org/officeDocument/2006/relationships/image" Target="../media/image370.svg"/><Relationship Id="rId72" Type="http://schemas.openxmlformats.org/officeDocument/2006/relationships/image" Target="../media/image40.png"/><Relationship Id="rId93" Type="http://schemas.openxmlformats.org/officeDocument/2006/relationships/image" Target="../media/image412.svg"/><Relationship Id="rId98" Type="http://schemas.openxmlformats.org/officeDocument/2006/relationships/image" Target="../media/image53.png"/><Relationship Id="rId121" Type="http://schemas.openxmlformats.org/officeDocument/2006/relationships/image" Target="../media/image440.svg"/><Relationship Id="rId142" Type="http://schemas.openxmlformats.org/officeDocument/2006/relationships/image" Target="../media/image75.png"/><Relationship Id="rId3" Type="http://schemas.openxmlformats.org/officeDocument/2006/relationships/image" Target="../media/image5.png"/><Relationship Id="rId25" Type="http://schemas.openxmlformats.org/officeDocument/2006/relationships/image" Target="../media/image344.svg"/><Relationship Id="rId46" Type="http://schemas.openxmlformats.org/officeDocument/2006/relationships/image" Target="../media/image27.png"/><Relationship Id="rId67" Type="http://schemas.openxmlformats.org/officeDocument/2006/relationships/image" Target="../media/image386.svg"/><Relationship Id="rId116" Type="http://schemas.openxmlformats.org/officeDocument/2006/relationships/image" Target="../media/image62.png"/><Relationship Id="rId137" Type="http://schemas.openxmlformats.org/officeDocument/2006/relationships/image" Target="../media/image456.svg"/><Relationship Id="rId20" Type="http://schemas.openxmlformats.org/officeDocument/2006/relationships/image" Target="../media/image14.png"/><Relationship Id="rId41" Type="http://schemas.openxmlformats.org/officeDocument/2006/relationships/image" Target="../media/image360.svg"/><Relationship Id="rId62" Type="http://schemas.openxmlformats.org/officeDocument/2006/relationships/image" Target="../media/image35.png"/><Relationship Id="rId83" Type="http://schemas.openxmlformats.org/officeDocument/2006/relationships/image" Target="../media/image402.svg"/><Relationship Id="rId88" Type="http://schemas.openxmlformats.org/officeDocument/2006/relationships/image" Target="../media/image48.png"/><Relationship Id="rId111" Type="http://schemas.openxmlformats.org/officeDocument/2006/relationships/image" Target="../media/image430.svg"/><Relationship Id="rId132" Type="http://schemas.openxmlformats.org/officeDocument/2006/relationships/image" Target="../media/image70.png"/><Relationship Id="rId15" Type="http://schemas.openxmlformats.org/officeDocument/2006/relationships/image" Target="../media/image334.svg"/><Relationship Id="rId36" Type="http://schemas.openxmlformats.org/officeDocument/2006/relationships/image" Target="../media/image22.png"/><Relationship Id="rId57" Type="http://schemas.openxmlformats.org/officeDocument/2006/relationships/image" Target="../media/image376.svg"/><Relationship Id="rId106" Type="http://schemas.openxmlformats.org/officeDocument/2006/relationships/image" Target="../media/image57.png"/><Relationship Id="rId127" Type="http://schemas.openxmlformats.org/officeDocument/2006/relationships/image" Target="../media/image446.svg"/><Relationship Id="rId10" Type="http://schemas.openxmlformats.org/officeDocument/2006/relationships/image" Target="../media/image9.png"/><Relationship Id="rId31" Type="http://schemas.openxmlformats.org/officeDocument/2006/relationships/image" Target="../media/image350.svg"/><Relationship Id="rId52" Type="http://schemas.openxmlformats.org/officeDocument/2006/relationships/image" Target="../media/image30.png"/><Relationship Id="rId73" Type="http://schemas.openxmlformats.org/officeDocument/2006/relationships/image" Target="../media/image392.svg"/><Relationship Id="rId78" Type="http://schemas.openxmlformats.org/officeDocument/2006/relationships/image" Target="../media/image43.png"/><Relationship Id="rId94" Type="http://schemas.openxmlformats.org/officeDocument/2006/relationships/image" Target="../media/image51.png"/><Relationship Id="rId99" Type="http://schemas.openxmlformats.org/officeDocument/2006/relationships/image" Target="../media/image418.svg"/><Relationship Id="rId101" Type="http://schemas.openxmlformats.org/officeDocument/2006/relationships/image" Target="../media/image420.svg"/><Relationship Id="rId122" Type="http://schemas.openxmlformats.org/officeDocument/2006/relationships/image" Target="../media/image65.png"/><Relationship Id="rId143" Type="http://schemas.openxmlformats.org/officeDocument/2006/relationships/image" Target="../media/image462.svg"/><Relationship Id="rId148" Type="http://schemas.openxmlformats.org/officeDocument/2006/relationships/image" Target="../media/image80.png"/><Relationship Id="rId4" Type="http://schemas.openxmlformats.org/officeDocument/2006/relationships/image" Target="../media/image6.png"/><Relationship Id="rId9" Type="http://schemas.openxmlformats.org/officeDocument/2006/relationships/image" Target="../media/image328.svg"/><Relationship Id="rId26" Type="http://schemas.openxmlformats.org/officeDocument/2006/relationships/image" Target="../media/image17.png"/><Relationship Id="rId47" Type="http://schemas.openxmlformats.org/officeDocument/2006/relationships/image" Target="../media/image366.svg"/><Relationship Id="rId68" Type="http://schemas.openxmlformats.org/officeDocument/2006/relationships/image" Target="../media/image38.png"/><Relationship Id="rId89" Type="http://schemas.openxmlformats.org/officeDocument/2006/relationships/image" Target="../media/image408.svg"/><Relationship Id="rId112" Type="http://schemas.openxmlformats.org/officeDocument/2006/relationships/image" Target="../media/image60.png"/><Relationship Id="rId133" Type="http://schemas.openxmlformats.org/officeDocument/2006/relationships/image" Target="../media/image452.svg"/><Relationship Id="rId16" Type="http://schemas.openxmlformats.org/officeDocument/2006/relationships/image" Target="../media/image12.png"/><Relationship Id="rId37" Type="http://schemas.openxmlformats.org/officeDocument/2006/relationships/image" Target="../media/image356.svg"/><Relationship Id="rId58" Type="http://schemas.openxmlformats.org/officeDocument/2006/relationships/image" Target="../media/image33.png"/><Relationship Id="rId79" Type="http://schemas.openxmlformats.org/officeDocument/2006/relationships/image" Target="../media/image398.svg"/><Relationship Id="rId102" Type="http://schemas.openxmlformats.org/officeDocument/2006/relationships/image" Target="../media/image55.png"/><Relationship Id="rId123" Type="http://schemas.openxmlformats.org/officeDocument/2006/relationships/image" Target="../media/image442.svg"/><Relationship Id="rId14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21" Type="http://schemas.openxmlformats.org/officeDocument/2006/relationships/image" Target="../media/image84.png"/><Relationship Id="rId42" Type="http://schemas.openxmlformats.org/officeDocument/2006/relationships/image" Target="../media/image204.svg"/><Relationship Id="rId63" Type="http://schemas.openxmlformats.org/officeDocument/2006/relationships/image" Target="../media/image105.png"/><Relationship Id="rId84" Type="http://schemas.openxmlformats.org/officeDocument/2006/relationships/image" Target="../media/image246.svg"/><Relationship Id="rId138" Type="http://schemas.openxmlformats.org/officeDocument/2006/relationships/image" Target="../media/image300.svg"/><Relationship Id="rId159" Type="http://schemas.openxmlformats.org/officeDocument/2006/relationships/image" Target="../media/image153.png"/><Relationship Id="rId107" Type="http://schemas.openxmlformats.org/officeDocument/2006/relationships/image" Target="../media/image127.png"/><Relationship Id="rId32" Type="http://schemas.openxmlformats.org/officeDocument/2006/relationships/image" Target="../media/image194.svg"/><Relationship Id="rId53" Type="http://schemas.openxmlformats.org/officeDocument/2006/relationships/image" Target="../media/image100.png"/><Relationship Id="rId74" Type="http://schemas.openxmlformats.org/officeDocument/2006/relationships/image" Target="../media/image236.svg"/><Relationship Id="rId128" Type="http://schemas.openxmlformats.org/officeDocument/2006/relationships/image" Target="../media/image290.svg"/><Relationship Id="rId149" Type="http://schemas.openxmlformats.org/officeDocument/2006/relationships/image" Target="../media/image148.png"/><Relationship Id="rId5" Type="http://schemas.openxmlformats.org/officeDocument/2006/relationships/image" Target="../media/image83.png"/><Relationship Id="rId95" Type="http://schemas.openxmlformats.org/officeDocument/2006/relationships/image" Target="../media/image121.png"/><Relationship Id="rId160" Type="http://schemas.openxmlformats.org/officeDocument/2006/relationships/image" Target="../media/image322.svg"/><Relationship Id="rId22" Type="http://schemas.openxmlformats.org/officeDocument/2006/relationships/image" Target="../media/image184.svg"/><Relationship Id="rId27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image" Target="../media/image210.svg"/><Relationship Id="rId64" Type="http://schemas.openxmlformats.org/officeDocument/2006/relationships/image" Target="../media/image226.svg"/><Relationship Id="rId69" Type="http://schemas.openxmlformats.org/officeDocument/2006/relationships/image" Target="../media/image108.png"/><Relationship Id="rId113" Type="http://schemas.openxmlformats.org/officeDocument/2006/relationships/image" Target="../media/image130.png"/><Relationship Id="rId118" Type="http://schemas.openxmlformats.org/officeDocument/2006/relationships/image" Target="../media/image280.svg"/><Relationship Id="rId134" Type="http://schemas.openxmlformats.org/officeDocument/2006/relationships/image" Target="../media/image296.svg"/><Relationship Id="rId139" Type="http://schemas.openxmlformats.org/officeDocument/2006/relationships/image" Target="../media/image143.png"/><Relationship Id="rId80" Type="http://schemas.openxmlformats.org/officeDocument/2006/relationships/image" Target="../media/image242.svg"/><Relationship Id="rId85" Type="http://schemas.openxmlformats.org/officeDocument/2006/relationships/image" Target="../media/image116.png"/><Relationship Id="rId150" Type="http://schemas.openxmlformats.org/officeDocument/2006/relationships/image" Target="../media/image312.svg"/><Relationship Id="rId155" Type="http://schemas.openxmlformats.org/officeDocument/2006/relationships/image" Target="../media/image151.png"/><Relationship Id="rId33" Type="http://schemas.openxmlformats.org/officeDocument/2006/relationships/image" Target="../media/image90.png"/><Relationship Id="rId38" Type="http://schemas.openxmlformats.org/officeDocument/2006/relationships/image" Target="../media/image200.svg"/><Relationship Id="rId59" Type="http://schemas.openxmlformats.org/officeDocument/2006/relationships/image" Target="../media/image103.png"/><Relationship Id="rId103" Type="http://schemas.openxmlformats.org/officeDocument/2006/relationships/image" Target="../media/image125.png"/><Relationship Id="rId108" Type="http://schemas.openxmlformats.org/officeDocument/2006/relationships/image" Target="../media/image270.svg"/><Relationship Id="rId124" Type="http://schemas.openxmlformats.org/officeDocument/2006/relationships/image" Target="../media/image286.svg"/><Relationship Id="rId129" Type="http://schemas.openxmlformats.org/officeDocument/2006/relationships/image" Target="../media/image138.png"/><Relationship Id="rId54" Type="http://schemas.openxmlformats.org/officeDocument/2006/relationships/image" Target="../media/image216.svg"/><Relationship Id="rId70" Type="http://schemas.openxmlformats.org/officeDocument/2006/relationships/image" Target="../media/image232.svg"/><Relationship Id="rId75" Type="http://schemas.openxmlformats.org/officeDocument/2006/relationships/image" Target="../media/image111.png"/><Relationship Id="rId91" Type="http://schemas.openxmlformats.org/officeDocument/2006/relationships/image" Target="../media/image119.png"/><Relationship Id="rId96" Type="http://schemas.openxmlformats.org/officeDocument/2006/relationships/image" Target="../media/image258.svg"/><Relationship Id="rId140" Type="http://schemas.openxmlformats.org/officeDocument/2006/relationships/image" Target="../media/image302.svg"/><Relationship Id="rId145" Type="http://schemas.openxmlformats.org/officeDocument/2006/relationships/image" Target="../media/image146.png"/><Relationship Id="rId161" Type="http://schemas.openxmlformats.org/officeDocument/2006/relationships/image" Target="../media/image77.png"/><Relationship Id="rId166" Type="http://schemas.openxmlformats.org/officeDocument/2006/relationships/image" Target="../media/image157.jpg"/><Relationship Id="rId1" Type="http://schemas.openxmlformats.org/officeDocument/2006/relationships/slideLayout" Target="../slideLayouts/slideLayout1.xml"/><Relationship Id="rId23" Type="http://schemas.openxmlformats.org/officeDocument/2006/relationships/image" Target="../media/image85.png"/><Relationship Id="rId28" Type="http://schemas.openxmlformats.org/officeDocument/2006/relationships/image" Target="../media/image190.svg"/><Relationship Id="rId49" Type="http://schemas.openxmlformats.org/officeDocument/2006/relationships/image" Target="../media/image98.png"/><Relationship Id="rId114" Type="http://schemas.openxmlformats.org/officeDocument/2006/relationships/image" Target="../media/image276.svg"/><Relationship Id="rId119" Type="http://schemas.openxmlformats.org/officeDocument/2006/relationships/image" Target="../media/image133.png"/><Relationship Id="rId44" Type="http://schemas.openxmlformats.org/officeDocument/2006/relationships/image" Target="../media/image206.svg"/><Relationship Id="rId60" Type="http://schemas.openxmlformats.org/officeDocument/2006/relationships/image" Target="../media/image222.svg"/><Relationship Id="rId65" Type="http://schemas.openxmlformats.org/officeDocument/2006/relationships/image" Target="../media/image106.png"/><Relationship Id="rId81" Type="http://schemas.openxmlformats.org/officeDocument/2006/relationships/image" Target="../media/image114.png"/><Relationship Id="rId86" Type="http://schemas.openxmlformats.org/officeDocument/2006/relationships/image" Target="../media/image248.svg"/><Relationship Id="rId130" Type="http://schemas.openxmlformats.org/officeDocument/2006/relationships/image" Target="../media/image292.svg"/><Relationship Id="rId135" Type="http://schemas.openxmlformats.org/officeDocument/2006/relationships/image" Target="../media/image141.png"/><Relationship Id="rId151" Type="http://schemas.openxmlformats.org/officeDocument/2006/relationships/image" Target="../media/image149.png"/><Relationship Id="rId156" Type="http://schemas.openxmlformats.org/officeDocument/2006/relationships/image" Target="../media/image318.svg"/><Relationship Id="rId39" Type="http://schemas.openxmlformats.org/officeDocument/2006/relationships/image" Target="../media/image93.png"/><Relationship Id="rId109" Type="http://schemas.openxmlformats.org/officeDocument/2006/relationships/image" Target="../media/image128.png"/><Relationship Id="rId34" Type="http://schemas.openxmlformats.org/officeDocument/2006/relationships/image" Target="../media/image196.svg"/><Relationship Id="rId50" Type="http://schemas.openxmlformats.org/officeDocument/2006/relationships/image" Target="../media/image212.svg"/><Relationship Id="rId55" Type="http://schemas.openxmlformats.org/officeDocument/2006/relationships/image" Target="../media/image101.png"/><Relationship Id="rId76" Type="http://schemas.openxmlformats.org/officeDocument/2006/relationships/image" Target="../media/image238.svg"/><Relationship Id="rId97" Type="http://schemas.openxmlformats.org/officeDocument/2006/relationships/image" Target="../media/image122.png"/><Relationship Id="rId104" Type="http://schemas.openxmlformats.org/officeDocument/2006/relationships/image" Target="../media/image266.svg"/><Relationship Id="rId120" Type="http://schemas.openxmlformats.org/officeDocument/2006/relationships/image" Target="../media/image282.svg"/><Relationship Id="rId125" Type="http://schemas.openxmlformats.org/officeDocument/2006/relationships/image" Target="../media/image136.png"/><Relationship Id="rId141" Type="http://schemas.openxmlformats.org/officeDocument/2006/relationships/image" Target="../media/image144.png"/><Relationship Id="rId146" Type="http://schemas.openxmlformats.org/officeDocument/2006/relationships/image" Target="../media/image308.svg"/><Relationship Id="rId167" Type="http://schemas.openxmlformats.org/officeDocument/2006/relationships/image" Target="../media/image158.jpg"/><Relationship Id="rId71" Type="http://schemas.openxmlformats.org/officeDocument/2006/relationships/image" Target="../media/image109.png"/><Relationship Id="rId92" Type="http://schemas.openxmlformats.org/officeDocument/2006/relationships/image" Target="../media/image254.svg"/><Relationship Id="rId162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88.png"/><Relationship Id="rId24" Type="http://schemas.openxmlformats.org/officeDocument/2006/relationships/image" Target="../media/image186.svg"/><Relationship Id="rId40" Type="http://schemas.openxmlformats.org/officeDocument/2006/relationships/image" Target="../media/image202.svg"/><Relationship Id="rId45" Type="http://schemas.openxmlformats.org/officeDocument/2006/relationships/image" Target="../media/image96.png"/><Relationship Id="rId66" Type="http://schemas.openxmlformats.org/officeDocument/2006/relationships/image" Target="../media/image228.svg"/><Relationship Id="rId87" Type="http://schemas.openxmlformats.org/officeDocument/2006/relationships/image" Target="../media/image117.png"/><Relationship Id="rId110" Type="http://schemas.openxmlformats.org/officeDocument/2006/relationships/image" Target="../media/image272.svg"/><Relationship Id="rId115" Type="http://schemas.openxmlformats.org/officeDocument/2006/relationships/image" Target="../media/image131.png"/><Relationship Id="rId131" Type="http://schemas.openxmlformats.org/officeDocument/2006/relationships/image" Target="../media/image139.png"/><Relationship Id="rId136" Type="http://schemas.openxmlformats.org/officeDocument/2006/relationships/image" Target="../media/image298.svg"/><Relationship Id="rId157" Type="http://schemas.openxmlformats.org/officeDocument/2006/relationships/image" Target="../media/image152.png"/><Relationship Id="rId61" Type="http://schemas.openxmlformats.org/officeDocument/2006/relationships/image" Target="../media/image104.png"/><Relationship Id="rId82" Type="http://schemas.openxmlformats.org/officeDocument/2006/relationships/image" Target="../media/image244.svg"/><Relationship Id="rId152" Type="http://schemas.openxmlformats.org/officeDocument/2006/relationships/image" Target="../media/image314.svg"/><Relationship Id="rId30" Type="http://schemas.openxmlformats.org/officeDocument/2006/relationships/image" Target="../media/image192.svg"/><Relationship Id="rId35" Type="http://schemas.openxmlformats.org/officeDocument/2006/relationships/image" Target="../media/image91.png"/><Relationship Id="rId56" Type="http://schemas.openxmlformats.org/officeDocument/2006/relationships/image" Target="../media/image218.svg"/><Relationship Id="rId77" Type="http://schemas.openxmlformats.org/officeDocument/2006/relationships/image" Target="../media/image112.png"/><Relationship Id="rId100" Type="http://schemas.openxmlformats.org/officeDocument/2006/relationships/image" Target="../media/image262.svg"/><Relationship Id="rId105" Type="http://schemas.openxmlformats.org/officeDocument/2006/relationships/image" Target="../media/image126.png"/><Relationship Id="rId126" Type="http://schemas.openxmlformats.org/officeDocument/2006/relationships/image" Target="../media/image288.svg"/><Relationship Id="rId147" Type="http://schemas.openxmlformats.org/officeDocument/2006/relationships/image" Target="../media/image147.png"/><Relationship Id="rId168" Type="http://schemas.openxmlformats.org/officeDocument/2006/relationships/image" Target="../media/image159.jpg"/><Relationship Id="rId51" Type="http://schemas.openxmlformats.org/officeDocument/2006/relationships/image" Target="../media/image99.png"/><Relationship Id="rId72" Type="http://schemas.openxmlformats.org/officeDocument/2006/relationships/image" Target="../media/image234.svg"/><Relationship Id="rId93" Type="http://schemas.openxmlformats.org/officeDocument/2006/relationships/image" Target="../media/image120.png"/><Relationship Id="rId98" Type="http://schemas.openxmlformats.org/officeDocument/2006/relationships/image" Target="../media/image260.svg"/><Relationship Id="rId121" Type="http://schemas.openxmlformats.org/officeDocument/2006/relationships/image" Target="../media/image134.png"/><Relationship Id="rId142" Type="http://schemas.openxmlformats.org/officeDocument/2006/relationships/image" Target="../media/image304.svg"/><Relationship Id="rId163" Type="http://schemas.openxmlformats.org/officeDocument/2006/relationships/image" Target="../media/image154.jpg"/><Relationship Id="rId3" Type="http://schemas.openxmlformats.org/officeDocument/2006/relationships/image" Target="../media/image81.png"/><Relationship Id="rId25" Type="http://schemas.openxmlformats.org/officeDocument/2006/relationships/image" Target="../media/image86.png"/><Relationship Id="rId46" Type="http://schemas.openxmlformats.org/officeDocument/2006/relationships/image" Target="../media/image208.svg"/><Relationship Id="rId67" Type="http://schemas.openxmlformats.org/officeDocument/2006/relationships/image" Target="../media/image107.png"/><Relationship Id="rId116" Type="http://schemas.openxmlformats.org/officeDocument/2006/relationships/image" Target="../media/image278.svg"/><Relationship Id="rId137" Type="http://schemas.openxmlformats.org/officeDocument/2006/relationships/image" Target="../media/image142.png"/><Relationship Id="rId158" Type="http://schemas.openxmlformats.org/officeDocument/2006/relationships/image" Target="../media/image320.svg"/><Relationship Id="rId20" Type="http://schemas.openxmlformats.org/officeDocument/2006/relationships/image" Target="../media/image182.svg"/><Relationship Id="rId41" Type="http://schemas.openxmlformats.org/officeDocument/2006/relationships/image" Target="../media/image94.png"/><Relationship Id="rId62" Type="http://schemas.openxmlformats.org/officeDocument/2006/relationships/image" Target="../media/image224.svg"/><Relationship Id="rId83" Type="http://schemas.openxmlformats.org/officeDocument/2006/relationships/image" Target="../media/image115.png"/><Relationship Id="rId88" Type="http://schemas.openxmlformats.org/officeDocument/2006/relationships/image" Target="../media/image250.svg"/><Relationship Id="rId111" Type="http://schemas.openxmlformats.org/officeDocument/2006/relationships/image" Target="../media/image129.png"/><Relationship Id="rId132" Type="http://schemas.openxmlformats.org/officeDocument/2006/relationships/image" Target="../media/image294.svg"/><Relationship Id="rId153" Type="http://schemas.openxmlformats.org/officeDocument/2006/relationships/image" Target="../media/image150.png"/><Relationship Id="rId36" Type="http://schemas.openxmlformats.org/officeDocument/2006/relationships/image" Target="../media/image198.svg"/><Relationship Id="rId57" Type="http://schemas.openxmlformats.org/officeDocument/2006/relationships/image" Target="../media/image102.png"/><Relationship Id="rId106" Type="http://schemas.openxmlformats.org/officeDocument/2006/relationships/image" Target="../media/image268.svg"/><Relationship Id="rId127" Type="http://schemas.openxmlformats.org/officeDocument/2006/relationships/image" Target="../media/image137.png"/><Relationship Id="rId31" Type="http://schemas.openxmlformats.org/officeDocument/2006/relationships/image" Target="../media/image89.png"/><Relationship Id="rId52" Type="http://schemas.openxmlformats.org/officeDocument/2006/relationships/image" Target="../media/image214.svg"/><Relationship Id="rId73" Type="http://schemas.openxmlformats.org/officeDocument/2006/relationships/image" Target="../media/image110.png"/><Relationship Id="rId78" Type="http://schemas.openxmlformats.org/officeDocument/2006/relationships/image" Target="../media/image240.svg"/><Relationship Id="rId94" Type="http://schemas.openxmlformats.org/officeDocument/2006/relationships/image" Target="../media/image256.svg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122" Type="http://schemas.openxmlformats.org/officeDocument/2006/relationships/image" Target="../media/image284.svg"/><Relationship Id="rId143" Type="http://schemas.openxmlformats.org/officeDocument/2006/relationships/image" Target="../media/image145.png"/><Relationship Id="rId148" Type="http://schemas.openxmlformats.org/officeDocument/2006/relationships/image" Target="../media/image310.svg"/><Relationship Id="rId164" Type="http://schemas.openxmlformats.org/officeDocument/2006/relationships/image" Target="../media/image155.jpg"/><Relationship Id="rId4" Type="http://schemas.openxmlformats.org/officeDocument/2006/relationships/image" Target="../media/image82.png"/><Relationship Id="rId26" Type="http://schemas.openxmlformats.org/officeDocument/2006/relationships/image" Target="../media/image188.svg"/><Relationship Id="rId47" Type="http://schemas.openxmlformats.org/officeDocument/2006/relationships/image" Target="../media/image97.png"/><Relationship Id="rId68" Type="http://schemas.openxmlformats.org/officeDocument/2006/relationships/image" Target="../media/image230.svg"/><Relationship Id="rId89" Type="http://schemas.openxmlformats.org/officeDocument/2006/relationships/image" Target="../media/image118.png"/><Relationship Id="rId112" Type="http://schemas.openxmlformats.org/officeDocument/2006/relationships/image" Target="../media/image274.svg"/><Relationship Id="rId133" Type="http://schemas.openxmlformats.org/officeDocument/2006/relationships/image" Target="../media/image140.png"/><Relationship Id="rId154" Type="http://schemas.openxmlformats.org/officeDocument/2006/relationships/image" Target="../media/image316.svg"/><Relationship Id="rId37" Type="http://schemas.openxmlformats.org/officeDocument/2006/relationships/image" Target="../media/image92.png"/><Relationship Id="rId58" Type="http://schemas.openxmlformats.org/officeDocument/2006/relationships/image" Target="../media/image220.svg"/><Relationship Id="rId79" Type="http://schemas.openxmlformats.org/officeDocument/2006/relationships/image" Target="../media/image113.png"/><Relationship Id="rId102" Type="http://schemas.openxmlformats.org/officeDocument/2006/relationships/image" Target="../media/image264.svg"/><Relationship Id="rId123" Type="http://schemas.openxmlformats.org/officeDocument/2006/relationships/image" Target="../media/image135.png"/><Relationship Id="rId144" Type="http://schemas.openxmlformats.org/officeDocument/2006/relationships/image" Target="../media/image306.svg"/><Relationship Id="rId90" Type="http://schemas.openxmlformats.org/officeDocument/2006/relationships/image" Target="../media/image252.svg"/><Relationship Id="rId165" Type="http://schemas.openxmlformats.org/officeDocument/2006/relationships/image" Target="../media/image15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8ED786A2-354E-45C9-8817-EEAD988E2816}"/>
              </a:ext>
            </a:extLst>
          </p:cNvPr>
          <p:cNvSpPr/>
          <p:nvPr/>
        </p:nvSpPr>
        <p:spPr>
          <a:xfrm>
            <a:off x="12357" y="-1740662"/>
            <a:ext cx="52073605" cy="30222134"/>
          </a:xfrm>
          <a:prstGeom prst="rect">
            <a:avLst/>
          </a:prstGeom>
          <a:solidFill>
            <a:srgbClr val="2890EB">
              <a:alpha val="100000"/>
            </a:srgbClr>
          </a:solidFill>
          <a:ln/>
        </p:spPr>
      </p:sp>
      <p:pic>
        <p:nvPicPr>
          <p:cNvPr id="2" name="Image 5" descr=" ">
            <a:extLst>
              <a:ext uri="{FF2B5EF4-FFF2-40B4-BE49-F238E27FC236}">
                <a16:creationId xmlns:a16="http://schemas.microsoft.com/office/drawing/2014/main" id="{92E7B5DF-4121-49EE-8C3A-44A1B446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" y="-1611126"/>
            <a:ext cx="52380293" cy="28483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E10693-3614-43A7-8F71-DC4D888EFCF4}"/>
              </a:ext>
            </a:extLst>
          </p:cNvPr>
          <p:cNvSpPr txBox="1"/>
          <p:nvPr/>
        </p:nvSpPr>
        <p:spPr>
          <a:xfrm>
            <a:off x="4706886" y="2956796"/>
            <a:ext cx="45547014" cy="1471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0" b="1" dirty="0" smtClean="0">
                <a:solidFill>
                  <a:schemeClr val="bg1"/>
                </a:solidFill>
                <a:latin typeface="Montserrat"/>
              </a:rPr>
              <a:t>Комиссия </a:t>
            </a:r>
            <a:r>
              <a:rPr lang="ru-RU" sz="20000" b="1" dirty="0" smtClean="0">
                <a:solidFill>
                  <a:schemeClr val="bg1"/>
                </a:solidFill>
                <a:latin typeface="Montserrat"/>
              </a:rPr>
              <a:t/>
            </a:r>
            <a:br>
              <a:rPr lang="ru-RU" sz="20000" b="1" dirty="0" smtClean="0">
                <a:solidFill>
                  <a:schemeClr val="bg1"/>
                </a:solidFill>
                <a:latin typeface="Montserrat"/>
              </a:rPr>
            </a:br>
            <a:r>
              <a:rPr lang="ru-RU" sz="18000" b="1" dirty="0" smtClean="0">
                <a:solidFill>
                  <a:schemeClr val="bg1"/>
                </a:solidFill>
                <a:latin typeface="Montserrat"/>
              </a:rPr>
              <a:t>по </a:t>
            </a:r>
            <a:r>
              <a:rPr lang="ru-RU" sz="18000" b="1" dirty="0" smtClean="0">
                <a:solidFill>
                  <a:schemeClr val="bg1"/>
                </a:solidFill>
                <a:latin typeface="Montserrat"/>
              </a:rPr>
              <a:t>адаптации </a:t>
            </a:r>
            <a:r>
              <a:rPr lang="ru-RU" sz="18000" b="1" dirty="0" smtClean="0">
                <a:solidFill>
                  <a:schemeClr val="bg1"/>
                </a:solidFill>
                <a:latin typeface="Montserrat"/>
              </a:rPr>
              <a:t/>
            </a:r>
            <a:br>
              <a:rPr lang="ru-RU" sz="18000" b="1" dirty="0" smtClean="0">
                <a:solidFill>
                  <a:schemeClr val="bg1"/>
                </a:solidFill>
                <a:latin typeface="Montserrat"/>
              </a:rPr>
            </a:br>
            <a:r>
              <a:rPr lang="ru-RU" sz="18000" b="1" dirty="0" smtClean="0">
                <a:solidFill>
                  <a:schemeClr val="bg1"/>
                </a:solidFill>
                <a:latin typeface="Montserrat"/>
              </a:rPr>
              <a:t>ветеранов</a:t>
            </a:r>
            <a:r>
              <a:rPr lang="ru-RU" sz="18000" b="1" dirty="0" smtClean="0">
                <a:solidFill>
                  <a:schemeClr val="bg1"/>
                </a:solidFill>
                <a:latin typeface="Montserrat"/>
              </a:rPr>
              <a:t> </a:t>
            </a:r>
            <a:r>
              <a:rPr lang="ru-RU" sz="18000" b="1" dirty="0" smtClean="0">
                <a:solidFill>
                  <a:schemeClr val="bg1"/>
                </a:solidFill>
                <a:latin typeface="Montserrat"/>
              </a:rPr>
              <a:t>СВО и членов их семей </a:t>
            </a:r>
            <a:br>
              <a:rPr lang="ru-RU" sz="18000" b="1" dirty="0" smtClean="0">
                <a:solidFill>
                  <a:schemeClr val="bg1"/>
                </a:solidFill>
                <a:latin typeface="Montserrat"/>
              </a:rPr>
            </a:br>
            <a:r>
              <a:rPr lang="ru-RU" sz="18000" b="1" dirty="0" smtClean="0">
                <a:solidFill>
                  <a:schemeClr val="bg1"/>
                </a:solidFill>
                <a:latin typeface="Montserrat"/>
              </a:rPr>
              <a:t>к предпринимательской </a:t>
            </a:r>
            <a:r>
              <a:rPr lang="ru-RU" sz="18000" b="1" dirty="0" smtClean="0">
                <a:solidFill>
                  <a:schemeClr val="bg1"/>
                </a:solidFill>
                <a:latin typeface="Montserrat"/>
              </a:rPr>
              <a:t/>
            </a:r>
            <a:br>
              <a:rPr lang="ru-RU" sz="18000" b="1" dirty="0" smtClean="0">
                <a:solidFill>
                  <a:schemeClr val="bg1"/>
                </a:solidFill>
                <a:latin typeface="Montserrat"/>
              </a:rPr>
            </a:br>
            <a:r>
              <a:rPr lang="ru-RU" sz="18000" b="1" dirty="0" smtClean="0">
                <a:solidFill>
                  <a:schemeClr val="bg1"/>
                </a:solidFill>
                <a:latin typeface="Montserrat"/>
              </a:rPr>
              <a:t>деятельности</a:t>
            </a:r>
            <a:endParaRPr lang="ru-RU" sz="18000" b="1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805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F30055-CE75-414F-8B4B-688C80920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63" y="23802614"/>
            <a:ext cx="10545385" cy="4840350"/>
          </a:xfrm>
          <a:prstGeom prst="rect">
            <a:avLst/>
          </a:prstGeom>
        </p:spPr>
      </p:pic>
      <p:pic>
        <p:nvPicPr>
          <p:cNvPr id="3" name="Image 2" descr=" ">
            <a:extLst>
              <a:ext uri="{FF2B5EF4-FFF2-40B4-BE49-F238E27FC236}">
                <a16:creationId xmlns:a16="http://schemas.microsoft.com/office/drawing/2014/main" id="{614AD6EA-0750-4B87-AD7E-4F97F14C8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04479" cy="284835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CD0768-391E-4138-9EA0-BC7398755FF8}"/>
              </a:ext>
            </a:extLst>
          </p:cNvPr>
          <p:cNvSpPr/>
          <p:nvPr/>
        </p:nvSpPr>
        <p:spPr>
          <a:xfrm>
            <a:off x="9794564" y="11315661"/>
            <a:ext cx="401993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003873"/>
                </a:solidFill>
                <a:latin typeface="Open sans "/>
              </a:rPr>
              <a:t>Ежегодно </a:t>
            </a:r>
            <a:r>
              <a:rPr lang="ru-RU" sz="10000" b="1" dirty="0" smtClean="0">
                <a:solidFill>
                  <a:srgbClr val="003873"/>
                </a:solidFill>
                <a:latin typeface="Open sans "/>
              </a:rPr>
              <a:t>тысячи </a:t>
            </a:r>
            <a:r>
              <a:rPr lang="ru-RU" sz="10000" b="1" dirty="0" smtClean="0">
                <a:solidFill>
                  <a:srgbClr val="003873"/>
                </a:solidFill>
                <a:latin typeface="Open sans "/>
              </a:rPr>
              <a:t>защитников </a:t>
            </a: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/>
            </a:r>
            <a:br>
              <a:rPr lang="ru-RU" sz="10000" dirty="0" smtClean="0">
                <a:solidFill>
                  <a:srgbClr val="003873"/>
                </a:solidFill>
                <a:latin typeface="Open sans "/>
              </a:rPr>
            </a:b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возвращаются к мирной жизни, </a:t>
            </a:r>
            <a:br>
              <a:rPr lang="ru-RU" sz="10000" dirty="0" smtClean="0">
                <a:solidFill>
                  <a:srgbClr val="003873"/>
                </a:solidFill>
                <a:latin typeface="Open sans "/>
              </a:rPr>
            </a:b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сталкиваясь с определёнными сложностями </a:t>
            </a:r>
            <a:br>
              <a:rPr lang="ru-RU" sz="10000" dirty="0" smtClean="0">
                <a:solidFill>
                  <a:srgbClr val="003873"/>
                </a:solidFill>
                <a:latin typeface="Open sans "/>
              </a:rPr>
            </a:b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социально-экономической </a:t>
            </a: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адаптации.</a:t>
            </a:r>
            <a:endParaRPr lang="ru-RU" sz="10000" dirty="0">
              <a:solidFill>
                <a:srgbClr val="003873"/>
              </a:solidFill>
              <a:latin typeface="Open sans "/>
            </a:endParaRPr>
          </a:p>
        </p:txBody>
      </p:sp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6170DB3D-D523-4083-ADCC-AD389A5D3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7304479" cy="28483560"/>
          </a:xfrm>
          <a:prstGeom prst="rect">
            <a:avLst/>
          </a:prstGeom>
        </p:spPr>
      </p:pic>
      <p:pic>
        <p:nvPicPr>
          <p:cNvPr id="7" name="Image 2" descr=" ">
            <a:extLst>
              <a:ext uri="{FF2B5EF4-FFF2-40B4-BE49-F238E27FC236}">
                <a16:creationId xmlns:a16="http://schemas.microsoft.com/office/drawing/2014/main" id="{83753806-5AF3-4E2E-8210-3EE154F75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7304479" cy="28483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9CA49F-A7D2-42B2-B797-A0311D2C7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6510" y="0"/>
            <a:ext cx="6472326" cy="28490564"/>
          </a:xfrm>
          <a:prstGeom prst="rect">
            <a:avLst/>
          </a:prstGeom>
        </p:spPr>
      </p:pic>
      <p:pic>
        <p:nvPicPr>
          <p:cNvPr id="10" name="Image 5" descr=" ">
            <a:extLst>
              <a:ext uri="{FF2B5EF4-FFF2-40B4-BE49-F238E27FC236}">
                <a16:creationId xmlns:a16="http://schemas.microsoft.com/office/drawing/2014/main" id="{4C4603C0-69B4-4E7C-BD86-C8CA1C23C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8018" y="304800"/>
            <a:ext cx="21105612" cy="114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F30055-CE75-414F-8B4B-688C80920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63" y="23802614"/>
            <a:ext cx="10545385" cy="4840350"/>
          </a:xfrm>
          <a:prstGeom prst="rect">
            <a:avLst/>
          </a:prstGeom>
        </p:spPr>
      </p:pic>
      <p:pic>
        <p:nvPicPr>
          <p:cNvPr id="3" name="Image 2" descr=" ">
            <a:extLst>
              <a:ext uri="{FF2B5EF4-FFF2-40B4-BE49-F238E27FC236}">
                <a16:creationId xmlns:a16="http://schemas.microsoft.com/office/drawing/2014/main" id="{614AD6EA-0750-4B87-AD7E-4F97F14C8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04479" cy="284835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CD0768-391E-4138-9EA0-BC7398755FF8}"/>
              </a:ext>
            </a:extLst>
          </p:cNvPr>
          <p:cNvSpPr/>
          <p:nvPr/>
        </p:nvSpPr>
        <p:spPr>
          <a:xfrm>
            <a:off x="9398324" y="11151694"/>
            <a:ext cx="401993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>
                <a:solidFill>
                  <a:srgbClr val="003873"/>
                </a:solidFill>
                <a:latin typeface="Open sans "/>
              </a:rPr>
              <a:t>Наша миссия </a:t>
            </a:r>
            <a:r>
              <a:rPr lang="ru-RU" sz="10000" b="1" dirty="0" smtClean="0">
                <a:solidFill>
                  <a:srgbClr val="003873"/>
                </a:solidFill>
                <a:latin typeface="Open sans "/>
              </a:rPr>
              <a:t>– </a:t>
            </a: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/>
            </a:r>
            <a:br>
              <a:rPr lang="ru-RU" sz="10000" dirty="0" smtClean="0">
                <a:solidFill>
                  <a:srgbClr val="003873"/>
                </a:solidFill>
                <a:latin typeface="Open sans "/>
              </a:rPr>
            </a:br>
            <a:r>
              <a:rPr lang="ru-RU" sz="10000" dirty="0">
                <a:solidFill>
                  <a:srgbClr val="003873"/>
                </a:solidFill>
                <a:latin typeface="Open sans "/>
              </a:rPr>
              <a:t>о</a:t>
            </a: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беспечить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плавный </a:t>
            </a: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переход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ветеранов СВО </a:t>
            </a:r>
            <a:endParaRPr lang="ru-RU" sz="10000" dirty="0" smtClean="0">
              <a:solidFill>
                <a:srgbClr val="003873"/>
              </a:solidFill>
              <a:latin typeface="Open sans "/>
            </a:endParaRPr>
          </a:p>
          <a:p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и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их близких </a:t>
            </a: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к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активной предпринимательской деятельности, раскрыв их уникальный потенциал для роста экономики страны</a:t>
            </a:r>
            <a:r>
              <a:rPr lang="ru-RU" sz="10000" dirty="0">
                <a:solidFill>
                  <a:srgbClr val="003873"/>
                </a:solidFill>
              </a:rPr>
              <a:t>.</a:t>
            </a:r>
            <a:endParaRPr lang="ru-RU" sz="10000" dirty="0">
              <a:solidFill>
                <a:srgbClr val="003873"/>
              </a:solidFill>
              <a:latin typeface="Open sans "/>
            </a:endParaRPr>
          </a:p>
        </p:txBody>
      </p:sp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6170DB3D-D523-4083-ADCC-AD389A5D3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7304479" cy="28483560"/>
          </a:xfrm>
          <a:prstGeom prst="rect">
            <a:avLst/>
          </a:prstGeom>
        </p:spPr>
      </p:pic>
      <p:pic>
        <p:nvPicPr>
          <p:cNvPr id="7" name="Image 2" descr=" ">
            <a:extLst>
              <a:ext uri="{FF2B5EF4-FFF2-40B4-BE49-F238E27FC236}">
                <a16:creationId xmlns:a16="http://schemas.microsoft.com/office/drawing/2014/main" id="{83753806-5AF3-4E2E-8210-3EE154F75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7304479" cy="28483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9CA49F-A7D2-42B2-B797-A0311D2C7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6510" y="0"/>
            <a:ext cx="6472326" cy="28490564"/>
          </a:xfrm>
          <a:prstGeom prst="rect">
            <a:avLst/>
          </a:prstGeom>
        </p:spPr>
      </p:pic>
      <p:pic>
        <p:nvPicPr>
          <p:cNvPr id="10" name="Image 5" descr=" ">
            <a:extLst>
              <a:ext uri="{FF2B5EF4-FFF2-40B4-BE49-F238E27FC236}">
                <a16:creationId xmlns:a16="http://schemas.microsoft.com/office/drawing/2014/main" id="{4C4603C0-69B4-4E7C-BD86-C8CA1C23C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8018" y="304800"/>
            <a:ext cx="21105612" cy="114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22891" y="-14426318"/>
            <a:ext cx="13712378" cy="49333648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9980" y="27134874"/>
            <a:ext cx="100818" cy="168490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7505" y="27138484"/>
            <a:ext cx="87896" cy="162996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08327" y="27138484"/>
            <a:ext cx="172129" cy="199623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13503" y="27138484"/>
            <a:ext cx="76909" cy="162996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19572" y="27138484"/>
            <a:ext cx="82402" cy="162996"/>
          </a:xfrm>
          <a:prstGeom prst="rect">
            <a:avLst/>
          </a:prstGeom>
        </p:spPr>
      </p:pic>
      <p:pic>
        <p:nvPicPr>
          <p:cNvPr id="9" name="Image 7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29536" y="27134874"/>
            <a:ext cx="100818" cy="168490"/>
          </a:xfrm>
          <a:prstGeom prst="rect">
            <a:avLst/>
          </a:prstGeom>
        </p:spPr>
      </p:pic>
      <p:pic>
        <p:nvPicPr>
          <p:cNvPr id="10" name="Image 8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66784" y="27134874"/>
            <a:ext cx="91616" cy="168490"/>
          </a:xfrm>
          <a:prstGeom prst="rect">
            <a:avLst/>
          </a:prstGeom>
        </p:spPr>
      </p:pic>
      <p:pic>
        <p:nvPicPr>
          <p:cNvPr id="11" name="Image 9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687514" y="27134874"/>
            <a:ext cx="91646" cy="168490"/>
          </a:xfrm>
          <a:prstGeom prst="rect">
            <a:avLst/>
          </a:prstGeom>
        </p:spPr>
      </p:pic>
      <p:pic>
        <p:nvPicPr>
          <p:cNvPr id="12" name="Image 10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15947" y="27138484"/>
            <a:ext cx="95220" cy="162996"/>
          </a:xfrm>
          <a:prstGeom prst="rect">
            <a:avLst/>
          </a:prstGeom>
        </p:spPr>
      </p:pic>
      <p:pic>
        <p:nvPicPr>
          <p:cNvPr id="13" name="Image 11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953101" y="27100070"/>
            <a:ext cx="95220" cy="201459"/>
          </a:xfrm>
          <a:prstGeom prst="rect">
            <a:avLst/>
          </a:prstGeom>
        </p:spPr>
      </p:pic>
      <p:pic>
        <p:nvPicPr>
          <p:cNvPr id="14" name="Image 12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084781" y="27134874"/>
            <a:ext cx="91620" cy="168490"/>
          </a:xfrm>
          <a:prstGeom prst="rect">
            <a:avLst/>
          </a:prstGeom>
        </p:spPr>
      </p:pic>
      <p:pic>
        <p:nvPicPr>
          <p:cNvPr id="15" name="Image 13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213120" y="27138484"/>
            <a:ext cx="93389" cy="162996"/>
          </a:xfrm>
          <a:prstGeom prst="rect">
            <a:avLst/>
          </a:prstGeom>
        </p:spPr>
      </p:pic>
      <p:pic>
        <p:nvPicPr>
          <p:cNvPr id="16" name="Image 14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321137" y="27138484"/>
            <a:ext cx="111700" cy="162996"/>
          </a:xfrm>
          <a:prstGeom prst="rect">
            <a:avLst/>
          </a:prstGeom>
        </p:spPr>
      </p:pic>
      <p:pic>
        <p:nvPicPr>
          <p:cNvPr id="17" name="Image 15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456714" y="27138484"/>
            <a:ext cx="86064" cy="162996"/>
          </a:xfrm>
          <a:prstGeom prst="rect">
            <a:avLst/>
          </a:prstGeom>
        </p:spPr>
      </p:pic>
      <p:pic>
        <p:nvPicPr>
          <p:cNvPr id="18" name="Image 16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639989" y="27134874"/>
            <a:ext cx="100818" cy="168490"/>
          </a:xfrm>
          <a:prstGeom prst="rect">
            <a:avLst/>
          </a:prstGeom>
        </p:spPr>
      </p:pic>
      <p:pic>
        <p:nvPicPr>
          <p:cNvPr id="19" name="Image 17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779186" y="27138484"/>
            <a:ext cx="89727" cy="162996"/>
          </a:xfrm>
          <a:prstGeom prst="rect">
            <a:avLst/>
          </a:prstGeom>
        </p:spPr>
      </p:pic>
      <p:pic>
        <p:nvPicPr>
          <p:cNvPr id="20" name="Image 18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897966" y="27138484"/>
            <a:ext cx="173960" cy="199623"/>
          </a:xfrm>
          <a:prstGeom prst="rect">
            <a:avLst/>
          </a:prstGeom>
        </p:spPr>
      </p:pic>
      <p:pic>
        <p:nvPicPr>
          <p:cNvPr id="21" name="Image 19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101194" y="27138484"/>
            <a:ext cx="76909" cy="162996"/>
          </a:xfrm>
          <a:prstGeom prst="rect">
            <a:avLst/>
          </a:prstGeom>
        </p:spPr>
      </p:pic>
      <p:pic>
        <p:nvPicPr>
          <p:cNvPr id="22" name="Image 20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209211" y="27134874"/>
            <a:ext cx="91627" cy="168490"/>
          </a:xfrm>
          <a:prstGeom prst="rect">
            <a:avLst/>
          </a:prstGeom>
        </p:spPr>
      </p:pic>
      <p:pic>
        <p:nvPicPr>
          <p:cNvPr id="23" name="Image 21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324743" y="27138484"/>
            <a:ext cx="95221" cy="162996"/>
          </a:xfrm>
          <a:prstGeom prst="rect">
            <a:avLst/>
          </a:prstGeom>
        </p:spPr>
      </p:pic>
      <p:pic>
        <p:nvPicPr>
          <p:cNvPr id="24" name="Image 22" descr=" 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445566" y="27138484"/>
            <a:ext cx="89727" cy="162996"/>
          </a:xfrm>
          <a:prstGeom prst="rect">
            <a:avLst/>
          </a:prstGeom>
        </p:spPr>
      </p:pic>
      <p:pic>
        <p:nvPicPr>
          <p:cNvPr id="25" name="Image 23" descr=" "/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571957" y="27138484"/>
            <a:ext cx="76909" cy="162996"/>
          </a:xfrm>
          <a:prstGeom prst="rect">
            <a:avLst/>
          </a:prstGeom>
        </p:spPr>
      </p:pic>
      <p:pic>
        <p:nvPicPr>
          <p:cNvPr id="26" name="Image 24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681644" y="27138484"/>
            <a:ext cx="93389" cy="162996"/>
          </a:xfrm>
          <a:prstGeom prst="rect">
            <a:avLst/>
          </a:prstGeom>
        </p:spPr>
      </p:pic>
      <p:pic>
        <p:nvPicPr>
          <p:cNvPr id="27" name="Image 25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817221" y="27138484"/>
            <a:ext cx="95220" cy="162996"/>
          </a:xfrm>
          <a:prstGeom prst="rect">
            <a:avLst/>
          </a:prstGeom>
        </p:spPr>
      </p:pic>
      <p:pic>
        <p:nvPicPr>
          <p:cNvPr id="28" name="Image 26" descr=" "/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939993" y="27138484"/>
            <a:ext cx="109870" cy="162996"/>
          </a:xfrm>
          <a:prstGeom prst="rect">
            <a:avLst/>
          </a:prstGeom>
        </p:spPr>
      </p:pic>
      <p:pic>
        <p:nvPicPr>
          <p:cNvPr id="29" name="Image 27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5071672" y="27138484"/>
            <a:ext cx="87896" cy="162996"/>
          </a:xfrm>
          <a:prstGeom prst="rect">
            <a:avLst/>
          </a:prstGeom>
        </p:spPr>
      </p:pic>
      <p:pic>
        <p:nvPicPr>
          <p:cNvPr id="30" name="Image 28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5256803" y="27134874"/>
            <a:ext cx="100779" cy="168490"/>
          </a:xfrm>
          <a:prstGeom prst="rect">
            <a:avLst/>
          </a:prstGeom>
        </p:spPr>
      </p:pic>
      <p:pic>
        <p:nvPicPr>
          <p:cNvPr id="31" name="Image 29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5394051" y="27138484"/>
            <a:ext cx="82403" cy="162996"/>
          </a:xfrm>
          <a:prstGeom prst="rect">
            <a:avLst/>
          </a:prstGeom>
        </p:spPr>
      </p:pic>
      <p:pic>
        <p:nvPicPr>
          <p:cNvPr id="32" name="Image 30" descr=" "/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=""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507635" y="27138484"/>
            <a:ext cx="69584" cy="162996"/>
          </a:xfrm>
          <a:prstGeom prst="rect">
            <a:avLst/>
          </a:prstGeom>
        </p:spPr>
      </p:pic>
      <p:pic>
        <p:nvPicPr>
          <p:cNvPr id="33" name="Image 31" descr=" "/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573615" y="27138484"/>
            <a:ext cx="109870" cy="162996"/>
          </a:xfrm>
          <a:prstGeom prst="rect">
            <a:avLst/>
          </a:prstGeom>
        </p:spPr>
      </p:pic>
      <p:pic>
        <p:nvPicPr>
          <p:cNvPr id="34" name="Image 32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=""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710863" y="27138484"/>
            <a:ext cx="95220" cy="162996"/>
          </a:xfrm>
          <a:prstGeom prst="rect">
            <a:avLst/>
          </a:prstGeom>
        </p:spPr>
      </p:pic>
      <p:pic>
        <p:nvPicPr>
          <p:cNvPr id="35" name="Image 33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=""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44491" y="27138484"/>
            <a:ext cx="95221" cy="162996"/>
          </a:xfrm>
          <a:prstGeom prst="rect">
            <a:avLst/>
          </a:prstGeom>
        </p:spPr>
      </p:pic>
      <p:pic>
        <p:nvPicPr>
          <p:cNvPr id="36" name="Image 34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=""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5978027" y="27134874"/>
            <a:ext cx="86202" cy="168490"/>
          </a:xfrm>
          <a:prstGeom prst="rect">
            <a:avLst/>
          </a:prstGeom>
        </p:spPr>
      </p:pic>
      <p:pic>
        <p:nvPicPr>
          <p:cNvPr id="37" name="Image 35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=""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6086415" y="27138484"/>
            <a:ext cx="111700" cy="162996"/>
          </a:xfrm>
          <a:prstGeom prst="rect">
            <a:avLst/>
          </a:prstGeom>
        </p:spPr>
      </p:pic>
      <p:pic>
        <p:nvPicPr>
          <p:cNvPr id="38" name="Image 36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6225611" y="27138484"/>
            <a:ext cx="104376" cy="199623"/>
          </a:xfrm>
          <a:prstGeom prst="rect">
            <a:avLst/>
          </a:prstGeom>
        </p:spPr>
      </p:pic>
      <p:pic>
        <p:nvPicPr>
          <p:cNvPr id="39" name="Image 37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=""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360816" y="27138484"/>
            <a:ext cx="93389" cy="162996"/>
          </a:xfrm>
          <a:prstGeom prst="rect">
            <a:avLst/>
          </a:prstGeom>
        </p:spPr>
      </p:pic>
      <p:pic>
        <p:nvPicPr>
          <p:cNvPr id="40" name="Image 38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=""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6494447" y="27138484"/>
            <a:ext cx="84233" cy="162996"/>
          </a:xfrm>
          <a:prstGeom prst="rect">
            <a:avLst/>
          </a:prstGeom>
        </p:spPr>
      </p:pic>
      <p:pic>
        <p:nvPicPr>
          <p:cNvPr id="41" name="Image 39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675679" y="27138484"/>
            <a:ext cx="148324" cy="162996"/>
          </a:xfrm>
          <a:prstGeom prst="rect">
            <a:avLst/>
          </a:prstGeom>
        </p:spPr>
      </p:pic>
      <p:pic>
        <p:nvPicPr>
          <p:cNvPr id="42" name="Image 40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=""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6849675" y="27138484"/>
            <a:ext cx="111701" cy="162996"/>
          </a:xfrm>
          <a:prstGeom prst="rect">
            <a:avLst/>
          </a:prstGeom>
        </p:spPr>
      </p:pic>
      <p:pic>
        <p:nvPicPr>
          <p:cNvPr id="43" name="Image 41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=""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6974488" y="27138484"/>
            <a:ext cx="113532" cy="164831"/>
          </a:xfrm>
          <a:prstGeom prst="rect">
            <a:avLst/>
          </a:prstGeom>
        </p:spPr>
      </p:pic>
      <p:pic>
        <p:nvPicPr>
          <p:cNvPr id="44" name="Image 42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=""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7128070" y="27134874"/>
            <a:ext cx="100818" cy="168490"/>
          </a:xfrm>
          <a:prstGeom prst="rect">
            <a:avLst/>
          </a:prstGeom>
        </p:spPr>
      </p:pic>
      <p:pic>
        <p:nvPicPr>
          <p:cNvPr id="45" name="Image 43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7267265" y="27138484"/>
            <a:ext cx="71415" cy="162996"/>
          </a:xfrm>
          <a:prstGeom prst="rect">
            <a:avLst/>
          </a:prstGeom>
        </p:spPr>
      </p:pic>
      <p:pic>
        <p:nvPicPr>
          <p:cNvPr id="46" name="Image 44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=""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7362477" y="27134874"/>
            <a:ext cx="100821" cy="168490"/>
          </a:xfrm>
          <a:prstGeom prst="rect">
            <a:avLst/>
          </a:prstGeom>
        </p:spPr>
      </p:pic>
      <p:pic>
        <p:nvPicPr>
          <p:cNvPr id="47" name="Image 45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=""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7560414" y="27138484"/>
            <a:ext cx="95220" cy="162996"/>
          </a:xfrm>
          <a:prstGeom prst="rect">
            <a:avLst/>
          </a:prstGeom>
        </p:spPr>
      </p:pic>
      <p:pic>
        <p:nvPicPr>
          <p:cNvPr id="48" name="Image 46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=""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7754175" y="27134874"/>
            <a:ext cx="93541" cy="168490"/>
          </a:xfrm>
          <a:prstGeom prst="rect">
            <a:avLst/>
          </a:prstGeom>
        </p:spPr>
      </p:pic>
      <p:pic>
        <p:nvPicPr>
          <p:cNvPr id="49" name="Image 47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=""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880843" y="27138484"/>
            <a:ext cx="82402" cy="162996"/>
          </a:xfrm>
          <a:prstGeom prst="rect">
            <a:avLst/>
          </a:prstGeom>
        </p:spPr>
      </p:pic>
      <p:pic>
        <p:nvPicPr>
          <p:cNvPr id="50" name="Image 48" descr=" "/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=""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7992480" y="27138484"/>
            <a:ext cx="76909" cy="162996"/>
          </a:xfrm>
          <a:prstGeom prst="rect">
            <a:avLst/>
          </a:prstGeom>
        </p:spPr>
      </p:pic>
      <p:pic>
        <p:nvPicPr>
          <p:cNvPr id="51" name="Image 49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=""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8087689" y="27138484"/>
            <a:ext cx="128181" cy="199623"/>
          </a:xfrm>
          <a:prstGeom prst="rect">
            <a:avLst/>
          </a:prstGeom>
        </p:spPr>
      </p:pic>
      <p:pic>
        <p:nvPicPr>
          <p:cNvPr id="52" name="Image 50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=""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8245260" y="27138484"/>
            <a:ext cx="95221" cy="162996"/>
          </a:xfrm>
          <a:prstGeom prst="rect">
            <a:avLst/>
          </a:prstGeom>
        </p:spPr>
      </p:pic>
      <p:pic>
        <p:nvPicPr>
          <p:cNvPr id="53" name="Image 51" descr=" "/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8382508" y="27138484"/>
            <a:ext cx="76909" cy="162996"/>
          </a:xfrm>
          <a:prstGeom prst="rect">
            <a:avLst/>
          </a:prstGeom>
        </p:spPr>
      </p:pic>
      <p:pic>
        <p:nvPicPr>
          <p:cNvPr id="54" name="Image 52" descr=" "/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=""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8492474" y="27138484"/>
            <a:ext cx="71415" cy="162996"/>
          </a:xfrm>
          <a:prstGeom prst="rect">
            <a:avLst/>
          </a:prstGeom>
        </p:spPr>
      </p:pic>
      <p:pic>
        <p:nvPicPr>
          <p:cNvPr id="55" name="Image 53" descr=" "/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=""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8587684" y="27134874"/>
            <a:ext cx="100821" cy="168490"/>
          </a:xfrm>
          <a:prstGeom prst="rect">
            <a:avLst/>
          </a:prstGeom>
        </p:spPr>
      </p:pic>
      <p:pic>
        <p:nvPicPr>
          <p:cNvPr id="56" name="Image 54" descr=" "/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=""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8785342" y="27138484"/>
            <a:ext cx="95221" cy="162996"/>
          </a:xfrm>
          <a:prstGeom prst="rect">
            <a:avLst/>
          </a:prstGeom>
        </p:spPr>
      </p:pic>
      <p:pic>
        <p:nvPicPr>
          <p:cNvPr id="57" name="Image 55" descr=" "/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=""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8922869" y="27138484"/>
            <a:ext cx="78740" cy="162996"/>
          </a:xfrm>
          <a:prstGeom prst="rect">
            <a:avLst/>
          </a:prstGeom>
        </p:spPr>
      </p:pic>
      <p:pic>
        <p:nvPicPr>
          <p:cNvPr id="58" name="Image 56" descr=" "/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=""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9032556" y="27138484"/>
            <a:ext cx="78740" cy="162996"/>
          </a:xfrm>
          <a:prstGeom prst="rect">
            <a:avLst/>
          </a:prstGeom>
        </p:spPr>
      </p:pic>
      <p:pic>
        <p:nvPicPr>
          <p:cNvPr id="59" name="Image 57" descr=" "/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=""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9129714" y="27138484"/>
            <a:ext cx="128181" cy="199623"/>
          </a:xfrm>
          <a:prstGeom prst="rect">
            <a:avLst/>
          </a:prstGeom>
        </p:spPr>
      </p:pic>
      <p:pic>
        <p:nvPicPr>
          <p:cNvPr id="60" name="Image 58" descr=" "/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=""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9288955" y="27138484"/>
            <a:ext cx="93389" cy="162996"/>
          </a:xfrm>
          <a:prstGeom prst="rect">
            <a:avLst/>
          </a:prstGeom>
        </p:spPr>
      </p:pic>
      <p:pic>
        <p:nvPicPr>
          <p:cNvPr id="61" name="Image 59" descr=" "/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=""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9422585" y="27138484"/>
            <a:ext cx="82402" cy="162996"/>
          </a:xfrm>
          <a:prstGeom prst="rect">
            <a:avLst/>
          </a:prstGeom>
        </p:spPr>
      </p:pic>
      <p:pic>
        <p:nvPicPr>
          <p:cNvPr id="62" name="Image 60" descr=" "/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=""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9534499" y="27138484"/>
            <a:ext cx="95221" cy="162996"/>
          </a:xfrm>
          <a:prstGeom prst="rect">
            <a:avLst/>
          </a:prstGeom>
        </p:spPr>
      </p:pic>
      <p:pic>
        <p:nvPicPr>
          <p:cNvPr id="63" name="Image 61" descr=" "/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=""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9669796" y="27138484"/>
            <a:ext cx="95220" cy="162996"/>
          </a:xfrm>
          <a:prstGeom prst="rect">
            <a:avLst/>
          </a:prstGeom>
        </p:spPr>
      </p:pic>
      <p:pic>
        <p:nvPicPr>
          <p:cNvPr id="64" name="Image 62" descr=" "/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=""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9805374" y="27138484"/>
            <a:ext cx="95220" cy="162996"/>
          </a:xfrm>
          <a:prstGeom prst="rect">
            <a:avLst/>
          </a:prstGeom>
        </p:spPr>
      </p:pic>
      <p:pic>
        <p:nvPicPr>
          <p:cNvPr id="65" name="Image 63" descr=" "/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=""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9942528" y="27138484"/>
            <a:ext cx="148323" cy="162996"/>
          </a:xfrm>
          <a:prstGeom prst="rect">
            <a:avLst/>
          </a:prstGeom>
        </p:spPr>
      </p:pic>
      <p:pic>
        <p:nvPicPr>
          <p:cNvPr id="66" name="Image 64" descr=" "/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=""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10116525" y="27138484"/>
            <a:ext cx="109870" cy="162996"/>
          </a:xfrm>
          <a:prstGeom prst="rect">
            <a:avLst/>
          </a:prstGeom>
        </p:spPr>
      </p:pic>
      <p:pic>
        <p:nvPicPr>
          <p:cNvPr id="67" name="Image 65" descr=" "/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=""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0230203" y="27138484"/>
            <a:ext cx="95220" cy="162996"/>
          </a:xfrm>
          <a:prstGeom prst="rect">
            <a:avLst/>
          </a:prstGeom>
        </p:spPr>
      </p:pic>
      <p:pic>
        <p:nvPicPr>
          <p:cNvPr id="68" name="Image 66" descr=" "/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=""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10350931" y="27138484"/>
            <a:ext cx="76909" cy="162996"/>
          </a:xfrm>
          <a:prstGeom prst="rect">
            <a:avLst/>
          </a:prstGeom>
        </p:spPr>
      </p:pic>
      <p:pic>
        <p:nvPicPr>
          <p:cNvPr id="69" name="Image 67" descr=" "/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=""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10448183" y="27138484"/>
            <a:ext cx="117195" cy="164831"/>
          </a:xfrm>
          <a:prstGeom prst="rect">
            <a:avLst/>
          </a:prstGeom>
        </p:spPr>
      </p:pic>
      <p:pic>
        <p:nvPicPr>
          <p:cNvPr id="70" name="Image 68" descr=" "/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=""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10607332" y="27138484"/>
            <a:ext cx="80571" cy="162996"/>
          </a:xfrm>
          <a:prstGeom prst="rect">
            <a:avLst/>
          </a:prstGeom>
        </p:spPr>
      </p:pic>
      <p:pic>
        <p:nvPicPr>
          <p:cNvPr id="71" name="Image 69" descr=" "/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=""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10713399" y="27134874"/>
            <a:ext cx="91646" cy="168490"/>
          </a:xfrm>
          <a:prstGeom prst="rect">
            <a:avLst/>
          </a:prstGeom>
        </p:spPr>
      </p:pic>
      <p:pic>
        <p:nvPicPr>
          <p:cNvPr id="72" name="Image 70" descr=" "/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=""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10828932" y="27138484"/>
            <a:ext cx="95220" cy="162996"/>
          </a:xfrm>
          <a:prstGeom prst="rect">
            <a:avLst/>
          </a:prstGeom>
        </p:spPr>
      </p:pic>
      <p:pic>
        <p:nvPicPr>
          <p:cNvPr id="73" name="Image 71" descr=" "/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=""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10951798" y="27138484"/>
            <a:ext cx="89727" cy="162996"/>
          </a:xfrm>
          <a:prstGeom prst="rect">
            <a:avLst/>
          </a:prstGeom>
        </p:spPr>
      </p:pic>
      <p:pic>
        <p:nvPicPr>
          <p:cNvPr id="74" name="Image 72" descr=" "/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=""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11061391" y="27138484"/>
            <a:ext cx="109870" cy="162996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3816998" y="3007912"/>
            <a:ext cx="370682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003873"/>
                </a:solidFill>
                <a:latin typeface="Montserrat"/>
              </a:rPr>
              <a:t>Цель комиссии:</a:t>
            </a:r>
            <a:endParaRPr lang="ru-RU" sz="15000" b="1" dirty="0">
              <a:solidFill>
                <a:srgbClr val="003873"/>
              </a:solidFill>
              <a:latin typeface="Montserrat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50" y="3007912"/>
            <a:ext cx="854792" cy="2419296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>
            <a:off x="30617626" y="7757979"/>
            <a:ext cx="25314275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0" b="1" dirty="0">
                <a:solidFill>
                  <a:schemeClr val="bg1"/>
                </a:solidFill>
                <a:latin typeface="Montserrat"/>
              </a:rPr>
              <a:t>12%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27678483" y="12855160"/>
            <a:ext cx="25314275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0" b="1" dirty="0">
                <a:solidFill>
                  <a:schemeClr val="bg1"/>
                </a:solidFill>
                <a:latin typeface="Montserrat"/>
              </a:rPr>
              <a:t>12%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9245871" y="10180630"/>
            <a:ext cx="36375547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dirty="0">
                <a:solidFill>
                  <a:srgbClr val="003873"/>
                </a:solidFill>
                <a:latin typeface="Open sans "/>
              </a:rPr>
              <a:t>с</a:t>
            </a: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оздать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ведущий аналитический центр, </a:t>
            </a:r>
            <a:endParaRPr lang="ru-RU" sz="10000" dirty="0" smtClean="0">
              <a:solidFill>
                <a:srgbClr val="003873"/>
              </a:solidFill>
              <a:latin typeface="Open sans "/>
            </a:endParaRPr>
          </a:p>
          <a:p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который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определяет повестку </a:t>
            </a: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и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формирует стратегию развития </a:t>
            </a: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предпринимательской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среды </a:t>
            </a:r>
            <a:endParaRPr lang="ru-RU" sz="10000" dirty="0" smtClean="0">
              <a:solidFill>
                <a:srgbClr val="003873"/>
              </a:solidFill>
              <a:latin typeface="Open sans "/>
            </a:endParaRPr>
          </a:p>
          <a:p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для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ветеранов СВО </a:t>
            </a: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и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членов их семей </a:t>
            </a: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посредством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экспертных заключений </a:t>
            </a:r>
            <a:endParaRPr lang="ru-RU" sz="10000" dirty="0" smtClean="0">
              <a:solidFill>
                <a:srgbClr val="003873"/>
              </a:solidFill>
              <a:latin typeface="Open sans "/>
            </a:endParaRPr>
          </a:p>
          <a:p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и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законодательной и образовательной инициативы.</a:t>
            </a:r>
            <a:endParaRPr lang="ru-RU" sz="10000" b="1" dirty="0">
              <a:solidFill>
                <a:srgbClr val="003873"/>
              </a:solidFill>
              <a:latin typeface="Open sans "/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5ECE6AB1-0B8D-4B50-BD73-7AFA077E9CEC}"/>
              </a:ext>
            </a:extLst>
      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728343" y="26156392"/>
            <a:ext cx="10242663" cy="18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22891" y="-14426318"/>
            <a:ext cx="13712378" cy="49333648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9980" y="27134874"/>
            <a:ext cx="100818" cy="168490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7505" y="27138484"/>
            <a:ext cx="87896" cy="162996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08327" y="27138484"/>
            <a:ext cx="172129" cy="199623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13503" y="27138484"/>
            <a:ext cx="76909" cy="162996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19572" y="27138484"/>
            <a:ext cx="82402" cy="162996"/>
          </a:xfrm>
          <a:prstGeom prst="rect">
            <a:avLst/>
          </a:prstGeom>
        </p:spPr>
      </p:pic>
      <p:pic>
        <p:nvPicPr>
          <p:cNvPr id="9" name="Image 7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29536" y="27134874"/>
            <a:ext cx="100818" cy="168490"/>
          </a:xfrm>
          <a:prstGeom prst="rect">
            <a:avLst/>
          </a:prstGeom>
        </p:spPr>
      </p:pic>
      <p:pic>
        <p:nvPicPr>
          <p:cNvPr id="10" name="Image 8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66784" y="27134874"/>
            <a:ext cx="91616" cy="168490"/>
          </a:xfrm>
          <a:prstGeom prst="rect">
            <a:avLst/>
          </a:prstGeom>
        </p:spPr>
      </p:pic>
      <p:pic>
        <p:nvPicPr>
          <p:cNvPr id="11" name="Image 9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687514" y="27134874"/>
            <a:ext cx="91646" cy="168490"/>
          </a:xfrm>
          <a:prstGeom prst="rect">
            <a:avLst/>
          </a:prstGeom>
        </p:spPr>
      </p:pic>
      <p:pic>
        <p:nvPicPr>
          <p:cNvPr id="12" name="Image 10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15947" y="27138484"/>
            <a:ext cx="95220" cy="162996"/>
          </a:xfrm>
          <a:prstGeom prst="rect">
            <a:avLst/>
          </a:prstGeom>
        </p:spPr>
      </p:pic>
      <p:pic>
        <p:nvPicPr>
          <p:cNvPr id="13" name="Image 11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953101" y="27100070"/>
            <a:ext cx="95220" cy="201459"/>
          </a:xfrm>
          <a:prstGeom prst="rect">
            <a:avLst/>
          </a:prstGeom>
        </p:spPr>
      </p:pic>
      <p:pic>
        <p:nvPicPr>
          <p:cNvPr id="14" name="Image 12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084781" y="27134874"/>
            <a:ext cx="91620" cy="168490"/>
          </a:xfrm>
          <a:prstGeom prst="rect">
            <a:avLst/>
          </a:prstGeom>
        </p:spPr>
      </p:pic>
      <p:pic>
        <p:nvPicPr>
          <p:cNvPr id="15" name="Image 13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213120" y="27138484"/>
            <a:ext cx="93389" cy="162996"/>
          </a:xfrm>
          <a:prstGeom prst="rect">
            <a:avLst/>
          </a:prstGeom>
        </p:spPr>
      </p:pic>
      <p:pic>
        <p:nvPicPr>
          <p:cNvPr id="16" name="Image 14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321137" y="27138484"/>
            <a:ext cx="111700" cy="162996"/>
          </a:xfrm>
          <a:prstGeom prst="rect">
            <a:avLst/>
          </a:prstGeom>
        </p:spPr>
      </p:pic>
      <p:pic>
        <p:nvPicPr>
          <p:cNvPr id="17" name="Image 15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456714" y="27138484"/>
            <a:ext cx="86064" cy="162996"/>
          </a:xfrm>
          <a:prstGeom prst="rect">
            <a:avLst/>
          </a:prstGeom>
        </p:spPr>
      </p:pic>
      <p:pic>
        <p:nvPicPr>
          <p:cNvPr id="18" name="Image 16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639989" y="27134874"/>
            <a:ext cx="100818" cy="168490"/>
          </a:xfrm>
          <a:prstGeom prst="rect">
            <a:avLst/>
          </a:prstGeom>
        </p:spPr>
      </p:pic>
      <p:pic>
        <p:nvPicPr>
          <p:cNvPr id="19" name="Image 17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779186" y="27138484"/>
            <a:ext cx="89727" cy="162996"/>
          </a:xfrm>
          <a:prstGeom prst="rect">
            <a:avLst/>
          </a:prstGeom>
        </p:spPr>
      </p:pic>
      <p:pic>
        <p:nvPicPr>
          <p:cNvPr id="20" name="Image 18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897966" y="27138484"/>
            <a:ext cx="173960" cy="199623"/>
          </a:xfrm>
          <a:prstGeom prst="rect">
            <a:avLst/>
          </a:prstGeom>
        </p:spPr>
      </p:pic>
      <p:pic>
        <p:nvPicPr>
          <p:cNvPr id="21" name="Image 19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101194" y="27138484"/>
            <a:ext cx="76909" cy="162996"/>
          </a:xfrm>
          <a:prstGeom prst="rect">
            <a:avLst/>
          </a:prstGeom>
        </p:spPr>
      </p:pic>
      <p:pic>
        <p:nvPicPr>
          <p:cNvPr id="22" name="Image 20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209211" y="27134874"/>
            <a:ext cx="91627" cy="168490"/>
          </a:xfrm>
          <a:prstGeom prst="rect">
            <a:avLst/>
          </a:prstGeom>
        </p:spPr>
      </p:pic>
      <p:pic>
        <p:nvPicPr>
          <p:cNvPr id="23" name="Image 21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324743" y="27138484"/>
            <a:ext cx="95221" cy="162996"/>
          </a:xfrm>
          <a:prstGeom prst="rect">
            <a:avLst/>
          </a:prstGeom>
        </p:spPr>
      </p:pic>
      <p:pic>
        <p:nvPicPr>
          <p:cNvPr id="24" name="Image 22" descr=" 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445566" y="27138484"/>
            <a:ext cx="89727" cy="162996"/>
          </a:xfrm>
          <a:prstGeom prst="rect">
            <a:avLst/>
          </a:prstGeom>
        </p:spPr>
      </p:pic>
      <p:pic>
        <p:nvPicPr>
          <p:cNvPr id="25" name="Image 23" descr=" "/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571957" y="27138484"/>
            <a:ext cx="76909" cy="162996"/>
          </a:xfrm>
          <a:prstGeom prst="rect">
            <a:avLst/>
          </a:prstGeom>
        </p:spPr>
      </p:pic>
      <p:pic>
        <p:nvPicPr>
          <p:cNvPr id="26" name="Image 24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681644" y="27138484"/>
            <a:ext cx="93389" cy="162996"/>
          </a:xfrm>
          <a:prstGeom prst="rect">
            <a:avLst/>
          </a:prstGeom>
        </p:spPr>
      </p:pic>
      <p:pic>
        <p:nvPicPr>
          <p:cNvPr id="27" name="Image 25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817221" y="27138484"/>
            <a:ext cx="95220" cy="162996"/>
          </a:xfrm>
          <a:prstGeom prst="rect">
            <a:avLst/>
          </a:prstGeom>
        </p:spPr>
      </p:pic>
      <p:pic>
        <p:nvPicPr>
          <p:cNvPr id="28" name="Image 26" descr=" "/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939993" y="27138484"/>
            <a:ext cx="109870" cy="162996"/>
          </a:xfrm>
          <a:prstGeom prst="rect">
            <a:avLst/>
          </a:prstGeom>
        </p:spPr>
      </p:pic>
      <p:pic>
        <p:nvPicPr>
          <p:cNvPr id="29" name="Image 27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5071672" y="27138484"/>
            <a:ext cx="87896" cy="162996"/>
          </a:xfrm>
          <a:prstGeom prst="rect">
            <a:avLst/>
          </a:prstGeom>
        </p:spPr>
      </p:pic>
      <p:pic>
        <p:nvPicPr>
          <p:cNvPr id="30" name="Image 28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5256803" y="27134874"/>
            <a:ext cx="100779" cy="168490"/>
          </a:xfrm>
          <a:prstGeom prst="rect">
            <a:avLst/>
          </a:prstGeom>
        </p:spPr>
      </p:pic>
      <p:pic>
        <p:nvPicPr>
          <p:cNvPr id="31" name="Image 29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5394051" y="27138484"/>
            <a:ext cx="82403" cy="162996"/>
          </a:xfrm>
          <a:prstGeom prst="rect">
            <a:avLst/>
          </a:prstGeom>
        </p:spPr>
      </p:pic>
      <p:pic>
        <p:nvPicPr>
          <p:cNvPr id="32" name="Image 30" descr=" "/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=""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507635" y="27138484"/>
            <a:ext cx="69584" cy="162996"/>
          </a:xfrm>
          <a:prstGeom prst="rect">
            <a:avLst/>
          </a:prstGeom>
        </p:spPr>
      </p:pic>
      <p:pic>
        <p:nvPicPr>
          <p:cNvPr id="33" name="Image 31" descr=" "/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573615" y="27138484"/>
            <a:ext cx="109870" cy="162996"/>
          </a:xfrm>
          <a:prstGeom prst="rect">
            <a:avLst/>
          </a:prstGeom>
        </p:spPr>
      </p:pic>
      <p:pic>
        <p:nvPicPr>
          <p:cNvPr id="34" name="Image 32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=""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710863" y="27138484"/>
            <a:ext cx="95220" cy="162996"/>
          </a:xfrm>
          <a:prstGeom prst="rect">
            <a:avLst/>
          </a:prstGeom>
        </p:spPr>
      </p:pic>
      <p:pic>
        <p:nvPicPr>
          <p:cNvPr id="35" name="Image 33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=""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44491" y="27138484"/>
            <a:ext cx="95221" cy="162996"/>
          </a:xfrm>
          <a:prstGeom prst="rect">
            <a:avLst/>
          </a:prstGeom>
        </p:spPr>
      </p:pic>
      <p:pic>
        <p:nvPicPr>
          <p:cNvPr id="36" name="Image 34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=""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5978027" y="27134874"/>
            <a:ext cx="86202" cy="168490"/>
          </a:xfrm>
          <a:prstGeom prst="rect">
            <a:avLst/>
          </a:prstGeom>
        </p:spPr>
      </p:pic>
      <p:pic>
        <p:nvPicPr>
          <p:cNvPr id="37" name="Image 35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=""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6086415" y="27138484"/>
            <a:ext cx="111700" cy="162996"/>
          </a:xfrm>
          <a:prstGeom prst="rect">
            <a:avLst/>
          </a:prstGeom>
        </p:spPr>
      </p:pic>
      <p:pic>
        <p:nvPicPr>
          <p:cNvPr id="38" name="Image 36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6225611" y="27138484"/>
            <a:ext cx="104376" cy="199623"/>
          </a:xfrm>
          <a:prstGeom prst="rect">
            <a:avLst/>
          </a:prstGeom>
        </p:spPr>
      </p:pic>
      <p:pic>
        <p:nvPicPr>
          <p:cNvPr id="39" name="Image 37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=""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360816" y="27138484"/>
            <a:ext cx="93389" cy="162996"/>
          </a:xfrm>
          <a:prstGeom prst="rect">
            <a:avLst/>
          </a:prstGeom>
        </p:spPr>
      </p:pic>
      <p:pic>
        <p:nvPicPr>
          <p:cNvPr id="40" name="Image 38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=""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6494447" y="27138484"/>
            <a:ext cx="84233" cy="162996"/>
          </a:xfrm>
          <a:prstGeom prst="rect">
            <a:avLst/>
          </a:prstGeom>
        </p:spPr>
      </p:pic>
      <p:pic>
        <p:nvPicPr>
          <p:cNvPr id="41" name="Image 39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675679" y="27138484"/>
            <a:ext cx="148324" cy="162996"/>
          </a:xfrm>
          <a:prstGeom prst="rect">
            <a:avLst/>
          </a:prstGeom>
        </p:spPr>
      </p:pic>
      <p:pic>
        <p:nvPicPr>
          <p:cNvPr id="42" name="Image 40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=""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6849675" y="27138484"/>
            <a:ext cx="111701" cy="162996"/>
          </a:xfrm>
          <a:prstGeom prst="rect">
            <a:avLst/>
          </a:prstGeom>
        </p:spPr>
      </p:pic>
      <p:pic>
        <p:nvPicPr>
          <p:cNvPr id="43" name="Image 41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=""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6974488" y="27138484"/>
            <a:ext cx="113532" cy="164831"/>
          </a:xfrm>
          <a:prstGeom prst="rect">
            <a:avLst/>
          </a:prstGeom>
        </p:spPr>
      </p:pic>
      <p:pic>
        <p:nvPicPr>
          <p:cNvPr id="44" name="Image 42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=""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7128070" y="27134874"/>
            <a:ext cx="100818" cy="168490"/>
          </a:xfrm>
          <a:prstGeom prst="rect">
            <a:avLst/>
          </a:prstGeom>
        </p:spPr>
      </p:pic>
      <p:pic>
        <p:nvPicPr>
          <p:cNvPr id="45" name="Image 43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7267265" y="27138484"/>
            <a:ext cx="71415" cy="162996"/>
          </a:xfrm>
          <a:prstGeom prst="rect">
            <a:avLst/>
          </a:prstGeom>
        </p:spPr>
      </p:pic>
      <p:pic>
        <p:nvPicPr>
          <p:cNvPr id="46" name="Image 44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=""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7362477" y="27134874"/>
            <a:ext cx="100821" cy="168490"/>
          </a:xfrm>
          <a:prstGeom prst="rect">
            <a:avLst/>
          </a:prstGeom>
        </p:spPr>
      </p:pic>
      <p:pic>
        <p:nvPicPr>
          <p:cNvPr id="47" name="Image 45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=""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7560414" y="27138484"/>
            <a:ext cx="95220" cy="162996"/>
          </a:xfrm>
          <a:prstGeom prst="rect">
            <a:avLst/>
          </a:prstGeom>
        </p:spPr>
      </p:pic>
      <p:pic>
        <p:nvPicPr>
          <p:cNvPr id="48" name="Image 46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=""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7754175" y="27134874"/>
            <a:ext cx="93541" cy="168490"/>
          </a:xfrm>
          <a:prstGeom prst="rect">
            <a:avLst/>
          </a:prstGeom>
        </p:spPr>
      </p:pic>
      <p:pic>
        <p:nvPicPr>
          <p:cNvPr id="49" name="Image 47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=""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880843" y="27138484"/>
            <a:ext cx="82402" cy="162996"/>
          </a:xfrm>
          <a:prstGeom prst="rect">
            <a:avLst/>
          </a:prstGeom>
        </p:spPr>
      </p:pic>
      <p:pic>
        <p:nvPicPr>
          <p:cNvPr id="50" name="Image 48" descr=" "/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=""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7992480" y="27138484"/>
            <a:ext cx="76909" cy="162996"/>
          </a:xfrm>
          <a:prstGeom prst="rect">
            <a:avLst/>
          </a:prstGeom>
        </p:spPr>
      </p:pic>
      <p:pic>
        <p:nvPicPr>
          <p:cNvPr id="51" name="Image 49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=""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8087689" y="27138484"/>
            <a:ext cx="128181" cy="199623"/>
          </a:xfrm>
          <a:prstGeom prst="rect">
            <a:avLst/>
          </a:prstGeom>
        </p:spPr>
      </p:pic>
      <p:pic>
        <p:nvPicPr>
          <p:cNvPr id="52" name="Image 50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=""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8245260" y="27138484"/>
            <a:ext cx="95221" cy="162996"/>
          </a:xfrm>
          <a:prstGeom prst="rect">
            <a:avLst/>
          </a:prstGeom>
        </p:spPr>
      </p:pic>
      <p:pic>
        <p:nvPicPr>
          <p:cNvPr id="53" name="Image 51" descr=" "/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8382508" y="27138484"/>
            <a:ext cx="76909" cy="162996"/>
          </a:xfrm>
          <a:prstGeom prst="rect">
            <a:avLst/>
          </a:prstGeom>
        </p:spPr>
      </p:pic>
      <p:pic>
        <p:nvPicPr>
          <p:cNvPr id="54" name="Image 52" descr=" "/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=""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8492474" y="27138484"/>
            <a:ext cx="71415" cy="162996"/>
          </a:xfrm>
          <a:prstGeom prst="rect">
            <a:avLst/>
          </a:prstGeom>
        </p:spPr>
      </p:pic>
      <p:pic>
        <p:nvPicPr>
          <p:cNvPr id="55" name="Image 53" descr=" "/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=""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8587684" y="27134874"/>
            <a:ext cx="100821" cy="168490"/>
          </a:xfrm>
          <a:prstGeom prst="rect">
            <a:avLst/>
          </a:prstGeom>
        </p:spPr>
      </p:pic>
      <p:pic>
        <p:nvPicPr>
          <p:cNvPr id="56" name="Image 54" descr=" "/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=""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8785342" y="27138484"/>
            <a:ext cx="95221" cy="162996"/>
          </a:xfrm>
          <a:prstGeom prst="rect">
            <a:avLst/>
          </a:prstGeom>
        </p:spPr>
      </p:pic>
      <p:pic>
        <p:nvPicPr>
          <p:cNvPr id="57" name="Image 55" descr=" "/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=""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8922869" y="27138484"/>
            <a:ext cx="78740" cy="162996"/>
          </a:xfrm>
          <a:prstGeom prst="rect">
            <a:avLst/>
          </a:prstGeom>
        </p:spPr>
      </p:pic>
      <p:pic>
        <p:nvPicPr>
          <p:cNvPr id="58" name="Image 56" descr=" "/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=""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9032556" y="27138484"/>
            <a:ext cx="78740" cy="162996"/>
          </a:xfrm>
          <a:prstGeom prst="rect">
            <a:avLst/>
          </a:prstGeom>
        </p:spPr>
      </p:pic>
      <p:pic>
        <p:nvPicPr>
          <p:cNvPr id="59" name="Image 57" descr=" "/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=""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9129714" y="27138484"/>
            <a:ext cx="128181" cy="199623"/>
          </a:xfrm>
          <a:prstGeom prst="rect">
            <a:avLst/>
          </a:prstGeom>
        </p:spPr>
      </p:pic>
      <p:pic>
        <p:nvPicPr>
          <p:cNvPr id="60" name="Image 58" descr=" "/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=""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9288955" y="27138484"/>
            <a:ext cx="93389" cy="162996"/>
          </a:xfrm>
          <a:prstGeom prst="rect">
            <a:avLst/>
          </a:prstGeom>
        </p:spPr>
      </p:pic>
      <p:pic>
        <p:nvPicPr>
          <p:cNvPr id="61" name="Image 59" descr=" "/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=""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9422585" y="27138484"/>
            <a:ext cx="82402" cy="162996"/>
          </a:xfrm>
          <a:prstGeom prst="rect">
            <a:avLst/>
          </a:prstGeom>
        </p:spPr>
      </p:pic>
      <p:pic>
        <p:nvPicPr>
          <p:cNvPr id="62" name="Image 60" descr=" "/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=""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9534499" y="27138484"/>
            <a:ext cx="95221" cy="162996"/>
          </a:xfrm>
          <a:prstGeom prst="rect">
            <a:avLst/>
          </a:prstGeom>
        </p:spPr>
      </p:pic>
      <p:pic>
        <p:nvPicPr>
          <p:cNvPr id="63" name="Image 61" descr=" "/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=""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9669796" y="27138484"/>
            <a:ext cx="95220" cy="162996"/>
          </a:xfrm>
          <a:prstGeom prst="rect">
            <a:avLst/>
          </a:prstGeom>
        </p:spPr>
      </p:pic>
      <p:pic>
        <p:nvPicPr>
          <p:cNvPr id="64" name="Image 62" descr=" "/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=""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9805374" y="27138484"/>
            <a:ext cx="95220" cy="162996"/>
          </a:xfrm>
          <a:prstGeom prst="rect">
            <a:avLst/>
          </a:prstGeom>
        </p:spPr>
      </p:pic>
      <p:pic>
        <p:nvPicPr>
          <p:cNvPr id="65" name="Image 63" descr=" "/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=""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9942528" y="27138484"/>
            <a:ext cx="148323" cy="162996"/>
          </a:xfrm>
          <a:prstGeom prst="rect">
            <a:avLst/>
          </a:prstGeom>
        </p:spPr>
      </p:pic>
      <p:pic>
        <p:nvPicPr>
          <p:cNvPr id="66" name="Image 64" descr=" "/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=""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10116525" y="27138484"/>
            <a:ext cx="109870" cy="162996"/>
          </a:xfrm>
          <a:prstGeom prst="rect">
            <a:avLst/>
          </a:prstGeom>
        </p:spPr>
      </p:pic>
      <p:pic>
        <p:nvPicPr>
          <p:cNvPr id="67" name="Image 65" descr=" "/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=""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0230203" y="27138484"/>
            <a:ext cx="95220" cy="162996"/>
          </a:xfrm>
          <a:prstGeom prst="rect">
            <a:avLst/>
          </a:prstGeom>
        </p:spPr>
      </p:pic>
      <p:pic>
        <p:nvPicPr>
          <p:cNvPr id="68" name="Image 66" descr=" "/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=""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10350931" y="27138484"/>
            <a:ext cx="76909" cy="162996"/>
          </a:xfrm>
          <a:prstGeom prst="rect">
            <a:avLst/>
          </a:prstGeom>
        </p:spPr>
      </p:pic>
      <p:pic>
        <p:nvPicPr>
          <p:cNvPr id="69" name="Image 67" descr=" "/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=""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10448183" y="27138484"/>
            <a:ext cx="117195" cy="164831"/>
          </a:xfrm>
          <a:prstGeom prst="rect">
            <a:avLst/>
          </a:prstGeom>
        </p:spPr>
      </p:pic>
      <p:pic>
        <p:nvPicPr>
          <p:cNvPr id="70" name="Image 68" descr=" "/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=""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10607332" y="27138484"/>
            <a:ext cx="80571" cy="162996"/>
          </a:xfrm>
          <a:prstGeom prst="rect">
            <a:avLst/>
          </a:prstGeom>
        </p:spPr>
      </p:pic>
      <p:pic>
        <p:nvPicPr>
          <p:cNvPr id="71" name="Image 69" descr=" "/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=""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10713399" y="27134874"/>
            <a:ext cx="91646" cy="168490"/>
          </a:xfrm>
          <a:prstGeom prst="rect">
            <a:avLst/>
          </a:prstGeom>
        </p:spPr>
      </p:pic>
      <p:pic>
        <p:nvPicPr>
          <p:cNvPr id="72" name="Image 70" descr=" "/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=""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10828932" y="27138484"/>
            <a:ext cx="95220" cy="162996"/>
          </a:xfrm>
          <a:prstGeom prst="rect">
            <a:avLst/>
          </a:prstGeom>
        </p:spPr>
      </p:pic>
      <p:pic>
        <p:nvPicPr>
          <p:cNvPr id="73" name="Image 71" descr=" "/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=""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10951798" y="27138484"/>
            <a:ext cx="89727" cy="162996"/>
          </a:xfrm>
          <a:prstGeom prst="rect">
            <a:avLst/>
          </a:prstGeom>
        </p:spPr>
      </p:pic>
      <p:pic>
        <p:nvPicPr>
          <p:cNvPr id="74" name="Image 72" descr=" "/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=""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11061391" y="27138484"/>
            <a:ext cx="109870" cy="162996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3816997" y="3007912"/>
            <a:ext cx="419792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003873"/>
                </a:solidFill>
                <a:latin typeface="Montserrat"/>
              </a:rPr>
              <a:t>Задачи</a:t>
            </a:r>
            <a:r>
              <a:rPr lang="ru-RU" sz="15000" b="1" dirty="0" smtClean="0">
                <a:solidFill>
                  <a:srgbClr val="003873"/>
                </a:solidFill>
                <a:latin typeface="Montserrat"/>
              </a:rPr>
              <a:t>:</a:t>
            </a:r>
            <a:endParaRPr lang="ru-RU" sz="15000" b="1" dirty="0">
              <a:solidFill>
                <a:srgbClr val="003873"/>
              </a:solidFill>
              <a:latin typeface="Montserrat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50" y="3007912"/>
            <a:ext cx="854792" cy="2419296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>
            <a:off x="30617626" y="7757979"/>
            <a:ext cx="25314275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0" b="1" dirty="0">
                <a:solidFill>
                  <a:schemeClr val="bg1"/>
                </a:solidFill>
                <a:latin typeface="Montserrat"/>
              </a:rPr>
              <a:t>12%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27678483" y="12855160"/>
            <a:ext cx="25314275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0" b="1" dirty="0">
                <a:solidFill>
                  <a:schemeClr val="bg1"/>
                </a:solidFill>
                <a:latin typeface="Montserrat"/>
              </a:rPr>
              <a:t>12%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9296400" y="8496300"/>
            <a:ext cx="364147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dirty="0">
                <a:solidFill>
                  <a:srgbClr val="003873"/>
                </a:solidFill>
                <a:latin typeface="Open sans "/>
              </a:rPr>
              <a:t>увеличение числа ветеранов, создавших и успешно развивающих собственный бизнес, а также трудоустроенных в российские коммерческие компании;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5ECE6AB1-0B8D-4B50-BD73-7AFA077E9CEC}"/>
              </a:ext>
            </a:extLst>
      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728343" y="26156392"/>
            <a:ext cx="10242663" cy="1887356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9296400" y="14612299"/>
            <a:ext cx="36414797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dirty="0">
                <a:solidFill>
                  <a:srgbClr val="003873"/>
                </a:solidFill>
                <a:latin typeface="Open sans "/>
              </a:rPr>
              <a:t>обеспечение социальной адаптации </a:t>
            </a:r>
            <a:endParaRPr lang="ru-RU" sz="10000" dirty="0" smtClean="0">
              <a:solidFill>
                <a:srgbClr val="003873"/>
              </a:solidFill>
              <a:latin typeface="Open sans "/>
            </a:endParaRPr>
          </a:p>
          <a:p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через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формирование сильного сообщества поддерживающих друг друга ветеранов-предпринимателей </a:t>
            </a:r>
            <a:endParaRPr lang="ru-RU" sz="10000" dirty="0" smtClean="0">
              <a:solidFill>
                <a:srgbClr val="003873"/>
              </a:solidFill>
              <a:latin typeface="Open sans "/>
            </a:endParaRPr>
          </a:p>
          <a:p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и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наставников, а также популяризация этого сообщества </a:t>
            </a:r>
            <a:endParaRPr lang="ru-RU" sz="10000" dirty="0" smtClean="0">
              <a:solidFill>
                <a:srgbClr val="003873"/>
              </a:solidFill>
              <a:latin typeface="Open sans "/>
            </a:endParaRPr>
          </a:p>
          <a:p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и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его ценностей для создания привлекательного образа ветеранов </a:t>
            </a: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как </a:t>
            </a:r>
            <a:r>
              <a:rPr lang="ru-RU" sz="10000" dirty="0">
                <a:solidFill>
                  <a:srgbClr val="003873"/>
                </a:solidFill>
                <a:latin typeface="Open sans "/>
              </a:rPr>
              <a:t>ответственных, дисциплинированных и стратегически мыслящих лидеров российского бизнеса.</a:t>
            </a:r>
          </a:p>
        </p:txBody>
      </p:sp>
      <p:pic>
        <p:nvPicPr>
          <p:cNvPr id="86" name="Image 108" descr=" "/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="" xmlns:asvg="http://schemas.microsoft.com/office/drawing/2016/SVG/main" r:embed="rId360"/>
              </a:ext>
            </a:extLst>
          </a:blip>
          <a:stretch>
            <a:fillRect/>
          </a:stretch>
        </p:blipFill>
        <p:spPr>
          <a:xfrm>
            <a:off x="5666794" y="8631063"/>
            <a:ext cx="1725385" cy="1543528"/>
          </a:xfrm>
          <a:prstGeom prst="rect">
            <a:avLst/>
          </a:prstGeom>
        </p:spPr>
      </p:pic>
      <p:pic>
        <p:nvPicPr>
          <p:cNvPr id="87" name="Image 108" descr=" "/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="" xmlns:asvg="http://schemas.microsoft.com/office/drawing/2016/SVG/main" r:embed="rId360"/>
              </a:ext>
            </a:extLst>
          </a:blip>
          <a:stretch>
            <a:fillRect/>
          </a:stretch>
        </p:blipFill>
        <p:spPr>
          <a:xfrm>
            <a:off x="5591973" y="15010716"/>
            <a:ext cx="1725385" cy="15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22891" y="-14426318"/>
            <a:ext cx="13712378" cy="49333648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9980" y="27134874"/>
            <a:ext cx="100818" cy="168490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7505" y="27138484"/>
            <a:ext cx="87896" cy="162996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08327" y="27138484"/>
            <a:ext cx="172129" cy="199623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13503" y="27138484"/>
            <a:ext cx="76909" cy="162996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19572" y="27138484"/>
            <a:ext cx="82402" cy="162996"/>
          </a:xfrm>
          <a:prstGeom prst="rect">
            <a:avLst/>
          </a:prstGeom>
        </p:spPr>
      </p:pic>
      <p:pic>
        <p:nvPicPr>
          <p:cNvPr id="9" name="Image 7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29536" y="27134874"/>
            <a:ext cx="100818" cy="168490"/>
          </a:xfrm>
          <a:prstGeom prst="rect">
            <a:avLst/>
          </a:prstGeom>
        </p:spPr>
      </p:pic>
      <p:pic>
        <p:nvPicPr>
          <p:cNvPr id="10" name="Image 8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66784" y="27134874"/>
            <a:ext cx="91616" cy="168490"/>
          </a:xfrm>
          <a:prstGeom prst="rect">
            <a:avLst/>
          </a:prstGeom>
        </p:spPr>
      </p:pic>
      <p:pic>
        <p:nvPicPr>
          <p:cNvPr id="11" name="Image 9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687514" y="27134874"/>
            <a:ext cx="91646" cy="168490"/>
          </a:xfrm>
          <a:prstGeom prst="rect">
            <a:avLst/>
          </a:prstGeom>
        </p:spPr>
      </p:pic>
      <p:pic>
        <p:nvPicPr>
          <p:cNvPr id="12" name="Image 10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15947" y="27138484"/>
            <a:ext cx="95220" cy="162996"/>
          </a:xfrm>
          <a:prstGeom prst="rect">
            <a:avLst/>
          </a:prstGeom>
        </p:spPr>
      </p:pic>
      <p:pic>
        <p:nvPicPr>
          <p:cNvPr id="13" name="Image 11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953101" y="27100070"/>
            <a:ext cx="95220" cy="201459"/>
          </a:xfrm>
          <a:prstGeom prst="rect">
            <a:avLst/>
          </a:prstGeom>
        </p:spPr>
      </p:pic>
      <p:pic>
        <p:nvPicPr>
          <p:cNvPr id="14" name="Image 12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084781" y="27134874"/>
            <a:ext cx="91620" cy="168490"/>
          </a:xfrm>
          <a:prstGeom prst="rect">
            <a:avLst/>
          </a:prstGeom>
        </p:spPr>
      </p:pic>
      <p:pic>
        <p:nvPicPr>
          <p:cNvPr id="15" name="Image 13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213120" y="27138484"/>
            <a:ext cx="93389" cy="162996"/>
          </a:xfrm>
          <a:prstGeom prst="rect">
            <a:avLst/>
          </a:prstGeom>
        </p:spPr>
      </p:pic>
      <p:pic>
        <p:nvPicPr>
          <p:cNvPr id="16" name="Image 14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321137" y="27138484"/>
            <a:ext cx="111700" cy="162996"/>
          </a:xfrm>
          <a:prstGeom prst="rect">
            <a:avLst/>
          </a:prstGeom>
        </p:spPr>
      </p:pic>
      <p:pic>
        <p:nvPicPr>
          <p:cNvPr id="17" name="Image 15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456714" y="27138484"/>
            <a:ext cx="86064" cy="162996"/>
          </a:xfrm>
          <a:prstGeom prst="rect">
            <a:avLst/>
          </a:prstGeom>
        </p:spPr>
      </p:pic>
      <p:pic>
        <p:nvPicPr>
          <p:cNvPr id="18" name="Image 16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639989" y="27134874"/>
            <a:ext cx="100818" cy="168490"/>
          </a:xfrm>
          <a:prstGeom prst="rect">
            <a:avLst/>
          </a:prstGeom>
        </p:spPr>
      </p:pic>
      <p:pic>
        <p:nvPicPr>
          <p:cNvPr id="19" name="Image 17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779186" y="27138484"/>
            <a:ext cx="89727" cy="162996"/>
          </a:xfrm>
          <a:prstGeom prst="rect">
            <a:avLst/>
          </a:prstGeom>
        </p:spPr>
      </p:pic>
      <p:pic>
        <p:nvPicPr>
          <p:cNvPr id="20" name="Image 18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897966" y="27138484"/>
            <a:ext cx="173960" cy="199623"/>
          </a:xfrm>
          <a:prstGeom prst="rect">
            <a:avLst/>
          </a:prstGeom>
        </p:spPr>
      </p:pic>
      <p:pic>
        <p:nvPicPr>
          <p:cNvPr id="21" name="Image 19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101194" y="27138484"/>
            <a:ext cx="76909" cy="162996"/>
          </a:xfrm>
          <a:prstGeom prst="rect">
            <a:avLst/>
          </a:prstGeom>
        </p:spPr>
      </p:pic>
      <p:pic>
        <p:nvPicPr>
          <p:cNvPr id="22" name="Image 20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209211" y="27134874"/>
            <a:ext cx="91627" cy="168490"/>
          </a:xfrm>
          <a:prstGeom prst="rect">
            <a:avLst/>
          </a:prstGeom>
        </p:spPr>
      </p:pic>
      <p:pic>
        <p:nvPicPr>
          <p:cNvPr id="23" name="Image 21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324743" y="27138484"/>
            <a:ext cx="95221" cy="162996"/>
          </a:xfrm>
          <a:prstGeom prst="rect">
            <a:avLst/>
          </a:prstGeom>
        </p:spPr>
      </p:pic>
      <p:pic>
        <p:nvPicPr>
          <p:cNvPr id="24" name="Image 22" descr=" 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445566" y="27138484"/>
            <a:ext cx="89727" cy="162996"/>
          </a:xfrm>
          <a:prstGeom prst="rect">
            <a:avLst/>
          </a:prstGeom>
        </p:spPr>
      </p:pic>
      <p:pic>
        <p:nvPicPr>
          <p:cNvPr id="25" name="Image 23" descr=" "/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571957" y="27138484"/>
            <a:ext cx="76909" cy="162996"/>
          </a:xfrm>
          <a:prstGeom prst="rect">
            <a:avLst/>
          </a:prstGeom>
        </p:spPr>
      </p:pic>
      <p:pic>
        <p:nvPicPr>
          <p:cNvPr id="26" name="Image 24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681644" y="27138484"/>
            <a:ext cx="93389" cy="162996"/>
          </a:xfrm>
          <a:prstGeom prst="rect">
            <a:avLst/>
          </a:prstGeom>
        </p:spPr>
      </p:pic>
      <p:pic>
        <p:nvPicPr>
          <p:cNvPr id="27" name="Image 25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817221" y="27138484"/>
            <a:ext cx="95220" cy="162996"/>
          </a:xfrm>
          <a:prstGeom prst="rect">
            <a:avLst/>
          </a:prstGeom>
        </p:spPr>
      </p:pic>
      <p:pic>
        <p:nvPicPr>
          <p:cNvPr id="28" name="Image 26" descr=" "/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939993" y="27138484"/>
            <a:ext cx="109870" cy="162996"/>
          </a:xfrm>
          <a:prstGeom prst="rect">
            <a:avLst/>
          </a:prstGeom>
        </p:spPr>
      </p:pic>
      <p:pic>
        <p:nvPicPr>
          <p:cNvPr id="29" name="Image 27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5071672" y="27138484"/>
            <a:ext cx="87896" cy="162996"/>
          </a:xfrm>
          <a:prstGeom prst="rect">
            <a:avLst/>
          </a:prstGeom>
        </p:spPr>
      </p:pic>
      <p:pic>
        <p:nvPicPr>
          <p:cNvPr id="30" name="Image 28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5256803" y="27134874"/>
            <a:ext cx="100779" cy="168490"/>
          </a:xfrm>
          <a:prstGeom prst="rect">
            <a:avLst/>
          </a:prstGeom>
        </p:spPr>
      </p:pic>
      <p:pic>
        <p:nvPicPr>
          <p:cNvPr id="31" name="Image 29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5394051" y="27138484"/>
            <a:ext cx="82403" cy="162996"/>
          </a:xfrm>
          <a:prstGeom prst="rect">
            <a:avLst/>
          </a:prstGeom>
        </p:spPr>
      </p:pic>
      <p:pic>
        <p:nvPicPr>
          <p:cNvPr id="32" name="Image 30" descr=" "/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=""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507635" y="27138484"/>
            <a:ext cx="69584" cy="162996"/>
          </a:xfrm>
          <a:prstGeom prst="rect">
            <a:avLst/>
          </a:prstGeom>
        </p:spPr>
      </p:pic>
      <p:pic>
        <p:nvPicPr>
          <p:cNvPr id="33" name="Image 31" descr=" "/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573615" y="27138484"/>
            <a:ext cx="109870" cy="162996"/>
          </a:xfrm>
          <a:prstGeom prst="rect">
            <a:avLst/>
          </a:prstGeom>
        </p:spPr>
      </p:pic>
      <p:pic>
        <p:nvPicPr>
          <p:cNvPr id="34" name="Image 32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=""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710863" y="27138484"/>
            <a:ext cx="95220" cy="162996"/>
          </a:xfrm>
          <a:prstGeom prst="rect">
            <a:avLst/>
          </a:prstGeom>
        </p:spPr>
      </p:pic>
      <p:pic>
        <p:nvPicPr>
          <p:cNvPr id="35" name="Image 33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=""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44491" y="27138484"/>
            <a:ext cx="95221" cy="162996"/>
          </a:xfrm>
          <a:prstGeom prst="rect">
            <a:avLst/>
          </a:prstGeom>
        </p:spPr>
      </p:pic>
      <p:pic>
        <p:nvPicPr>
          <p:cNvPr id="36" name="Image 34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=""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5978027" y="27134874"/>
            <a:ext cx="86202" cy="168490"/>
          </a:xfrm>
          <a:prstGeom prst="rect">
            <a:avLst/>
          </a:prstGeom>
        </p:spPr>
      </p:pic>
      <p:pic>
        <p:nvPicPr>
          <p:cNvPr id="37" name="Image 35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=""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6086415" y="27138484"/>
            <a:ext cx="111700" cy="162996"/>
          </a:xfrm>
          <a:prstGeom prst="rect">
            <a:avLst/>
          </a:prstGeom>
        </p:spPr>
      </p:pic>
      <p:pic>
        <p:nvPicPr>
          <p:cNvPr id="38" name="Image 36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6225611" y="27138484"/>
            <a:ext cx="104376" cy="199623"/>
          </a:xfrm>
          <a:prstGeom prst="rect">
            <a:avLst/>
          </a:prstGeom>
        </p:spPr>
      </p:pic>
      <p:pic>
        <p:nvPicPr>
          <p:cNvPr id="39" name="Image 37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=""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360816" y="27138484"/>
            <a:ext cx="93389" cy="162996"/>
          </a:xfrm>
          <a:prstGeom prst="rect">
            <a:avLst/>
          </a:prstGeom>
        </p:spPr>
      </p:pic>
      <p:pic>
        <p:nvPicPr>
          <p:cNvPr id="40" name="Image 38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=""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6494447" y="27138484"/>
            <a:ext cx="84233" cy="162996"/>
          </a:xfrm>
          <a:prstGeom prst="rect">
            <a:avLst/>
          </a:prstGeom>
        </p:spPr>
      </p:pic>
      <p:pic>
        <p:nvPicPr>
          <p:cNvPr id="41" name="Image 39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675679" y="27138484"/>
            <a:ext cx="148324" cy="162996"/>
          </a:xfrm>
          <a:prstGeom prst="rect">
            <a:avLst/>
          </a:prstGeom>
        </p:spPr>
      </p:pic>
      <p:pic>
        <p:nvPicPr>
          <p:cNvPr id="42" name="Image 40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=""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6849675" y="27138484"/>
            <a:ext cx="111701" cy="162996"/>
          </a:xfrm>
          <a:prstGeom prst="rect">
            <a:avLst/>
          </a:prstGeom>
        </p:spPr>
      </p:pic>
      <p:pic>
        <p:nvPicPr>
          <p:cNvPr id="43" name="Image 41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=""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6974488" y="27138484"/>
            <a:ext cx="113532" cy="164831"/>
          </a:xfrm>
          <a:prstGeom prst="rect">
            <a:avLst/>
          </a:prstGeom>
        </p:spPr>
      </p:pic>
      <p:pic>
        <p:nvPicPr>
          <p:cNvPr id="44" name="Image 42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=""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7128070" y="27134874"/>
            <a:ext cx="100818" cy="168490"/>
          </a:xfrm>
          <a:prstGeom prst="rect">
            <a:avLst/>
          </a:prstGeom>
        </p:spPr>
      </p:pic>
      <p:pic>
        <p:nvPicPr>
          <p:cNvPr id="45" name="Image 43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7267265" y="27138484"/>
            <a:ext cx="71415" cy="162996"/>
          </a:xfrm>
          <a:prstGeom prst="rect">
            <a:avLst/>
          </a:prstGeom>
        </p:spPr>
      </p:pic>
      <p:pic>
        <p:nvPicPr>
          <p:cNvPr id="46" name="Image 44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=""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7362477" y="27134874"/>
            <a:ext cx="100821" cy="168490"/>
          </a:xfrm>
          <a:prstGeom prst="rect">
            <a:avLst/>
          </a:prstGeom>
        </p:spPr>
      </p:pic>
      <p:pic>
        <p:nvPicPr>
          <p:cNvPr id="47" name="Image 45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=""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7560414" y="27138484"/>
            <a:ext cx="95220" cy="162996"/>
          </a:xfrm>
          <a:prstGeom prst="rect">
            <a:avLst/>
          </a:prstGeom>
        </p:spPr>
      </p:pic>
      <p:pic>
        <p:nvPicPr>
          <p:cNvPr id="48" name="Image 46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=""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7754175" y="27134874"/>
            <a:ext cx="93541" cy="168490"/>
          </a:xfrm>
          <a:prstGeom prst="rect">
            <a:avLst/>
          </a:prstGeom>
        </p:spPr>
      </p:pic>
      <p:pic>
        <p:nvPicPr>
          <p:cNvPr id="49" name="Image 47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=""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880843" y="27138484"/>
            <a:ext cx="82402" cy="162996"/>
          </a:xfrm>
          <a:prstGeom prst="rect">
            <a:avLst/>
          </a:prstGeom>
        </p:spPr>
      </p:pic>
      <p:pic>
        <p:nvPicPr>
          <p:cNvPr id="50" name="Image 48" descr=" "/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=""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7992480" y="27138484"/>
            <a:ext cx="76909" cy="162996"/>
          </a:xfrm>
          <a:prstGeom prst="rect">
            <a:avLst/>
          </a:prstGeom>
        </p:spPr>
      </p:pic>
      <p:pic>
        <p:nvPicPr>
          <p:cNvPr id="51" name="Image 49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=""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8087689" y="27138484"/>
            <a:ext cx="128181" cy="199623"/>
          </a:xfrm>
          <a:prstGeom prst="rect">
            <a:avLst/>
          </a:prstGeom>
        </p:spPr>
      </p:pic>
      <p:pic>
        <p:nvPicPr>
          <p:cNvPr id="52" name="Image 50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=""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8245260" y="27138484"/>
            <a:ext cx="95221" cy="162996"/>
          </a:xfrm>
          <a:prstGeom prst="rect">
            <a:avLst/>
          </a:prstGeom>
        </p:spPr>
      </p:pic>
      <p:pic>
        <p:nvPicPr>
          <p:cNvPr id="53" name="Image 51" descr=" "/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8382508" y="27138484"/>
            <a:ext cx="76909" cy="162996"/>
          </a:xfrm>
          <a:prstGeom prst="rect">
            <a:avLst/>
          </a:prstGeom>
        </p:spPr>
      </p:pic>
      <p:pic>
        <p:nvPicPr>
          <p:cNvPr id="54" name="Image 52" descr=" "/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=""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8492474" y="27138484"/>
            <a:ext cx="71415" cy="162996"/>
          </a:xfrm>
          <a:prstGeom prst="rect">
            <a:avLst/>
          </a:prstGeom>
        </p:spPr>
      </p:pic>
      <p:pic>
        <p:nvPicPr>
          <p:cNvPr id="55" name="Image 53" descr=" "/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=""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8587684" y="27134874"/>
            <a:ext cx="100821" cy="168490"/>
          </a:xfrm>
          <a:prstGeom prst="rect">
            <a:avLst/>
          </a:prstGeom>
        </p:spPr>
      </p:pic>
      <p:pic>
        <p:nvPicPr>
          <p:cNvPr id="56" name="Image 54" descr=" "/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=""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8785342" y="27138484"/>
            <a:ext cx="95221" cy="162996"/>
          </a:xfrm>
          <a:prstGeom prst="rect">
            <a:avLst/>
          </a:prstGeom>
        </p:spPr>
      </p:pic>
      <p:pic>
        <p:nvPicPr>
          <p:cNvPr id="57" name="Image 55" descr=" "/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=""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8922869" y="27138484"/>
            <a:ext cx="78740" cy="162996"/>
          </a:xfrm>
          <a:prstGeom prst="rect">
            <a:avLst/>
          </a:prstGeom>
        </p:spPr>
      </p:pic>
      <p:pic>
        <p:nvPicPr>
          <p:cNvPr id="58" name="Image 56" descr=" "/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=""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9032556" y="27138484"/>
            <a:ext cx="78740" cy="162996"/>
          </a:xfrm>
          <a:prstGeom prst="rect">
            <a:avLst/>
          </a:prstGeom>
        </p:spPr>
      </p:pic>
      <p:pic>
        <p:nvPicPr>
          <p:cNvPr id="59" name="Image 57" descr=" "/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=""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9129714" y="27138484"/>
            <a:ext cx="128181" cy="199623"/>
          </a:xfrm>
          <a:prstGeom prst="rect">
            <a:avLst/>
          </a:prstGeom>
        </p:spPr>
      </p:pic>
      <p:pic>
        <p:nvPicPr>
          <p:cNvPr id="60" name="Image 58" descr=" "/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=""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9288955" y="27138484"/>
            <a:ext cx="93389" cy="162996"/>
          </a:xfrm>
          <a:prstGeom prst="rect">
            <a:avLst/>
          </a:prstGeom>
        </p:spPr>
      </p:pic>
      <p:pic>
        <p:nvPicPr>
          <p:cNvPr id="61" name="Image 59" descr=" "/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=""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9422585" y="27138484"/>
            <a:ext cx="82402" cy="162996"/>
          </a:xfrm>
          <a:prstGeom prst="rect">
            <a:avLst/>
          </a:prstGeom>
        </p:spPr>
      </p:pic>
      <p:pic>
        <p:nvPicPr>
          <p:cNvPr id="62" name="Image 60" descr=" "/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=""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9534499" y="27138484"/>
            <a:ext cx="95221" cy="162996"/>
          </a:xfrm>
          <a:prstGeom prst="rect">
            <a:avLst/>
          </a:prstGeom>
        </p:spPr>
      </p:pic>
      <p:pic>
        <p:nvPicPr>
          <p:cNvPr id="63" name="Image 61" descr=" "/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=""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9669796" y="27138484"/>
            <a:ext cx="95220" cy="162996"/>
          </a:xfrm>
          <a:prstGeom prst="rect">
            <a:avLst/>
          </a:prstGeom>
        </p:spPr>
      </p:pic>
      <p:pic>
        <p:nvPicPr>
          <p:cNvPr id="64" name="Image 62" descr=" "/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=""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9805374" y="27138484"/>
            <a:ext cx="95220" cy="162996"/>
          </a:xfrm>
          <a:prstGeom prst="rect">
            <a:avLst/>
          </a:prstGeom>
        </p:spPr>
      </p:pic>
      <p:pic>
        <p:nvPicPr>
          <p:cNvPr id="65" name="Image 63" descr=" "/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=""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9942528" y="27138484"/>
            <a:ext cx="148323" cy="162996"/>
          </a:xfrm>
          <a:prstGeom prst="rect">
            <a:avLst/>
          </a:prstGeom>
        </p:spPr>
      </p:pic>
      <p:pic>
        <p:nvPicPr>
          <p:cNvPr id="66" name="Image 64" descr=" "/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=""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10116525" y="27138484"/>
            <a:ext cx="109870" cy="162996"/>
          </a:xfrm>
          <a:prstGeom prst="rect">
            <a:avLst/>
          </a:prstGeom>
        </p:spPr>
      </p:pic>
      <p:pic>
        <p:nvPicPr>
          <p:cNvPr id="67" name="Image 65" descr=" "/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=""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0230203" y="27138484"/>
            <a:ext cx="95220" cy="162996"/>
          </a:xfrm>
          <a:prstGeom prst="rect">
            <a:avLst/>
          </a:prstGeom>
        </p:spPr>
      </p:pic>
      <p:pic>
        <p:nvPicPr>
          <p:cNvPr id="68" name="Image 66" descr=" "/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=""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10350931" y="27138484"/>
            <a:ext cx="76909" cy="162996"/>
          </a:xfrm>
          <a:prstGeom prst="rect">
            <a:avLst/>
          </a:prstGeom>
        </p:spPr>
      </p:pic>
      <p:pic>
        <p:nvPicPr>
          <p:cNvPr id="69" name="Image 67" descr=" "/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=""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10448183" y="27138484"/>
            <a:ext cx="117195" cy="164831"/>
          </a:xfrm>
          <a:prstGeom prst="rect">
            <a:avLst/>
          </a:prstGeom>
        </p:spPr>
      </p:pic>
      <p:pic>
        <p:nvPicPr>
          <p:cNvPr id="70" name="Image 68" descr=" "/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=""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10607332" y="27138484"/>
            <a:ext cx="80571" cy="162996"/>
          </a:xfrm>
          <a:prstGeom prst="rect">
            <a:avLst/>
          </a:prstGeom>
        </p:spPr>
      </p:pic>
      <p:pic>
        <p:nvPicPr>
          <p:cNvPr id="71" name="Image 69" descr=" "/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=""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10713399" y="27134874"/>
            <a:ext cx="91646" cy="168490"/>
          </a:xfrm>
          <a:prstGeom prst="rect">
            <a:avLst/>
          </a:prstGeom>
        </p:spPr>
      </p:pic>
      <p:pic>
        <p:nvPicPr>
          <p:cNvPr id="72" name="Image 70" descr=" "/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=""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10828932" y="27138484"/>
            <a:ext cx="95220" cy="162996"/>
          </a:xfrm>
          <a:prstGeom prst="rect">
            <a:avLst/>
          </a:prstGeom>
        </p:spPr>
      </p:pic>
      <p:pic>
        <p:nvPicPr>
          <p:cNvPr id="73" name="Image 71" descr=" "/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=""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10951798" y="27138484"/>
            <a:ext cx="89727" cy="162996"/>
          </a:xfrm>
          <a:prstGeom prst="rect">
            <a:avLst/>
          </a:prstGeom>
        </p:spPr>
      </p:pic>
      <p:pic>
        <p:nvPicPr>
          <p:cNvPr id="74" name="Image 72" descr=" "/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=""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11061391" y="27138484"/>
            <a:ext cx="109870" cy="162996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3816997" y="3007912"/>
            <a:ext cx="419792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003873"/>
                </a:solidFill>
                <a:latin typeface="Montserrat"/>
              </a:rPr>
              <a:t>Приоритетные направления:</a:t>
            </a:r>
            <a:endParaRPr lang="ru-RU" sz="15000" b="1" dirty="0">
              <a:solidFill>
                <a:srgbClr val="003873"/>
              </a:solidFill>
              <a:latin typeface="Montserrat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50" y="3007912"/>
            <a:ext cx="854792" cy="2419296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>
            <a:off x="30617626" y="7757979"/>
            <a:ext cx="25314275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0" b="1" dirty="0">
                <a:solidFill>
                  <a:schemeClr val="bg1"/>
                </a:solidFill>
                <a:latin typeface="Montserrat"/>
              </a:rPr>
              <a:t>12%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27678483" y="12855160"/>
            <a:ext cx="25314275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0" b="1" dirty="0">
                <a:solidFill>
                  <a:schemeClr val="bg1"/>
                </a:solidFill>
                <a:latin typeface="Montserrat"/>
              </a:rPr>
              <a:t>12%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8924139" y="7214851"/>
            <a:ext cx="403010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dirty="0">
                <a:solidFill>
                  <a:srgbClr val="003873"/>
                </a:solidFill>
                <a:latin typeface="Open sans "/>
              </a:rPr>
              <a:t>создание и развитие института наставничества, </a:t>
            </a:r>
            <a:endParaRPr lang="ru-RU" sz="9000" dirty="0" smtClean="0">
              <a:solidFill>
                <a:srgbClr val="003873"/>
              </a:solidFill>
              <a:latin typeface="Open sans "/>
            </a:endParaRPr>
          </a:p>
          <a:p>
            <a:r>
              <a:rPr lang="ru-RU" sz="9000" dirty="0" smtClean="0">
                <a:solidFill>
                  <a:srgbClr val="003873"/>
                </a:solidFill>
                <a:latin typeface="Open sans "/>
              </a:rPr>
              <a:t>основанного </a:t>
            </a:r>
            <a:r>
              <a:rPr lang="ru-RU" sz="9000" dirty="0">
                <a:solidFill>
                  <a:srgbClr val="003873"/>
                </a:solidFill>
                <a:latin typeface="Open sans "/>
              </a:rPr>
              <a:t>на принципах взаимопомощи и передачи практического опыта, для ускоренной адаптации </a:t>
            </a:r>
            <a:r>
              <a:rPr lang="ru-RU" sz="9000" dirty="0" smtClean="0">
                <a:solidFill>
                  <a:srgbClr val="003873"/>
                </a:solidFill>
                <a:latin typeface="Open sans "/>
              </a:rPr>
              <a:t>ветеранов-предпринимателей </a:t>
            </a:r>
          </a:p>
          <a:p>
            <a:r>
              <a:rPr lang="ru-RU" sz="9000" dirty="0" smtClean="0">
                <a:solidFill>
                  <a:srgbClr val="003873"/>
                </a:solidFill>
                <a:latin typeface="Open sans "/>
              </a:rPr>
              <a:t>и </a:t>
            </a:r>
            <a:r>
              <a:rPr lang="ru-RU" sz="9000" dirty="0">
                <a:solidFill>
                  <a:srgbClr val="003873"/>
                </a:solidFill>
                <a:latin typeface="Open sans "/>
              </a:rPr>
              <a:t>снижения рисков на старте их нового дела;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5ECE6AB1-0B8D-4B50-BD73-7AFA077E9CEC}"/>
              </a:ext>
            </a:extLst>
      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728343" y="26156392"/>
            <a:ext cx="10242663" cy="1887356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9001609" y="14341978"/>
            <a:ext cx="391186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dirty="0">
                <a:solidFill>
                  <a:srgbClr val="003873"/>
                </a:solidFill>
                <a:latin typeface="Open sans "/>
              </a:rPr>
              <a:t>развитие предпринимательского потенциала у защитников Отечества </a:t>
            </a:r>
            <a:endParaRPr lang="ru-RU" sz="9000" dirty="0" smtClean="0">
              <a:solidFill>
                <a:srgbClr val="003873"/>
              </a:solidFill>
              <a:latin typeface="Open sans "/>
            </a:endParaRPr>
          </a:p>
          <a:p>
            <a:r>
              <a:rPr lang="ru-RU" sz="9000" dirty="0" smtClean="0">
                <a:solidFill>
                  <a:srgbClr val="003873"/>
                </a:solidFill>
                <a:latin typeface="Open sans "/>
              </a:rPr>
              <a:t>через </a:t>
            </a:r>
            <a:r>
              <a:rPr lang="ru-RU" sz="9000" dirty="0">
                <a:solidFill>
                  <a:srgbClr val="003873"/>
                </a:solidFill>
                <a:latin typeface="Open sans "/>
              </a:rPr>
              <a:t>создание условий для трансформации их уникального опыта, лидерских качеств и патриотизма в успешные бизнес-проекты, </a:t>
            </a:r>
            <a:endParaRPr lang="ru-RU" sz="9000" dirty="0" smtClean="0">
              <a:solidFill>
                <a:srgbClr val="003873"/>
              </a:solidFill>
              <a:latin typeface="Open sans "/>
            </a:endParaRPr>
          </a:p>
          <a:p>
            <a:r>
              <a:rPr lang="ru-RU" sz="9000" dirty="0" smtClean="0">
                <a:solidFill>
                  <a:srgbClr val="003873"/>
                </a:solidFill>
                <a:latin typeface="Open sans "/>
              </a:rPr>
              <a:t>вносящие </a:t>
            </a:r>
            <a:r>
              <a:rPr lang="ru-RU" sz="9000" dirty="0">
                <a:solidFill>
                  <a:srgbClr val="003873"/>
                </a:solidFill>
                <a:latin typeface="Open sans "/>
              </a:rPr>
              <a:t>вклад в экономический суверенитет и процветание </a:t>
            </a:r>
            <a:r>
              <a:rPr lang="ru-RU" sz="9000" dirty="0" smtClean="0">
                <a:solidFill>
                  <a:srgbClr val="003873"/>
                </a:solidFill>
                <a:latin typeface="Open sans "/>
              </a:rPr>
              <a:t>России</a:t>
            </a:r>
            <a:r>
              <a:rPr lang="ru-RU" sz="9000" dirty="0">
                <a:solidFill>
                  <a:srgbClr val="003873"/>
                </a:solidFill>
                <a:latin typeface="Open sans "/>
              </a:rPr>
              <a:t>;</a:t>
            </a:r>
          </a:p>
        </p:txBody>
      </p:sp>
      <p:pic>
        <p:nvPicPr>
          <p:cNvPr id="81" name="Image 189" descr=" "/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5903672" y="7544411"/>
            <a:ext cx="1656742" cy="1298779"/>
          </a:xfrm>
          <a:prstGeom prst="rect">
            <a:avLst/>
          </a:prstGeom>
        </p:spPr>
      </p:pic>
      <p:pic>
        <p:nvPicPr>
          <p:cNvPr id="82" name="Image 189" descr=" "/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5978027" y="14606427"/>
            <a:ext cx="1656742" cy="1298779"/>
          </a:xfrm>
          <a:prstGeom prst="rect">
            <a:avLst/>
          </a:prstGeom>
        </p:spPr>
      </p:pic>
      <p:pic>
        <p:nvPicPr>
          <p:cNvPr id="83" name="Image 189" descr=" "/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5824080" y="21668443"/>
            <a:ext cx="1656742" cy="1298779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9071926" y="21469105"/>
            <a:ext cx="390483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dirty="0">
                <a:solidFill>
                  <a:srgbClr val="003873"/>
                </a:solidFill>
                <a:latin typeface="Open sans "/>
              </a:rPr>
              <a:t>укрепление кадрового потенциала резидентов «ОПОРЫ РОССИИ» </a:t>
            </a:r>
            <a:endParaRPr lang="ru-RU" sz="9000" dirty="0" smtClean="0">
              <a:solidFill>
                <a:srgbClr val="003873"/>
              </a:solidFill>
              <a:latin typeface="Open sans "/>
            </a:endParaRPr>
          </a:p>
          <a:p>
            <a:r>
              <a:rPr lang="ru-RU" sz="9000" dirty="0" smtClean="0">
                <a:solidFill>
                  <a:srgbClr val="003873"/>
                </a:solidFill>
                <a:latin typeface="Open sans "/>
              </a:rPr>
              <a:t>путём </a:t>
            </a:r>
            <a:r>
              <a:rPr lang="ru-RU" sz="9000" dirty="0">
                <a:solidFill>
                  <a:srgbClr val="003873"/>
                </a:solidFill>
                <a:latin typeface="Open sans "/>
              </a:rPr>
              <a:t>подбора соискателей из числа подготовленных и мотивированных </a:t>
            </a:r>
            <a:r>
              <a:rPr lang="ru-RU" sz="9000" dirty="0" smtClean="0">
                <a:solidFill>
                  <a:srgbClr val="003873"/>
                </a:solidFill>
                <a:latin typeface="Open sans "/>
              </a:rPr>
              <a:t>на </a:t>
            </a:r>
            <a:r>
              <a:rPr lang="ru-RU" sz="9000" dirty="0">
                <a:solidFill>
                  <a:srgbClr val="003873"/>
                </a:solidFill>
                <a:latin typeface="Open sans "/>
              </a:rPr>
              <a:t>трудовую деятельность ветеранов СВО и их близких.</a:t>
            </a:r>
          </a:p>
        </p:txBody>
      </p:sp>
    </p:spTree>
    <p:extLst>
      <p:ext uri="{BB962C8B-B14F-4D97-AF65-F5344CB8AC3E}">
        <p14:creationId xmlns:p14="http://schemas.microsoft.com/office/powerpoint/2010/main" val="679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5700" cy="2848356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22896" y="-14426331"/>
            <a:ext cx="13712385" cy="49333645"/>
          </a:xfrm>
          <a:prstGeom prst="rect">
            <a:avLst/>
          </a:prstGeom>
        </p:spPr>
      </p:pic>
      <p:pic>
        <p:nvPicPr>
          <p:cNvPr id="12" name="Image 10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9729938" y="27134862"/>
            <a:ext cx="100821" cy="168490"/>
          </a:xfrm>
          <a:prstGeom prst="rect">
            <a:avLst/>
          </a:prstGeom>
        </p:spPr>
      </p:pic>
      <p:pic>
        <p:nvPicPr>
          <p:cNvPr id="13" name="Image 11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867462" y="27138484"/>
            <a:ext cx="87898" cy="162996"/>
          </a:xfrm>
          <a:prstGeom prst="rect">
            <a:avLst/>
          </a:prstGeom>
        </p:spPr>
      </p:pic>
      <p:pic>
        <p:nvPicPr>
          <p:cNvPr id="14" name="Image 12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9988287" y="27138484"/>
            <a:ext cx="172131" cy="199623"/>
          </a:xfrm>
          <a:prstGeom prst="rect">
            <a:avLst/>
          </a:prstGeom>
        </p:spPr>
      </p:pic>
      <p:pic>
        <p:nvPicPr>
          <p:cNvPr id="15" name="Image 13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0193463" y="27138484"/>
            <a:ext cx="76910" cy="162996"/>
          </a:xfrm>
          <a:prstGeom prst="rect">
            <a:avLst/>
          </a:prstGeom>
        </p:spPr>
      </p:pic>
      <p:pic>
        <p:nvPicPr>
          <p:cNvPr id="16" name="Image 14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0299530" y="27138484"/>
            <a:ext cx="82404" cy="162996"/>
          </a:xfrm>
          <a:prstGeom prst="rect">
            <a:avLst/>
          </a:prstGeom>
        </p:spPr>
      </p:pic>
      <p:pic>
        <p:nvPicPr>
          <p:cNvPr id="17" name="Image 15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0409497" y="27134862"/>
            <a:ext cx="100821" cy="168490"/>
          </a:xfrm>
          <a:prstGeom prst="rect">
            <a:avLst/>
          </a:prstGeom>
        </p:spPr>
      </p:pic>
      <p:pic>
        <p:nvPicPr>
          <p:cNvPr id="18" name="Image 16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0546742" y="27134862"/>
            <a:ext cx="91612" cy="168490"/>
          </a:xfrm>
          <a:prstGeom prst="rect">
            <a:avLst/>
          </a:prstGeom>
        </p:spPr>
      </p:pic>
      <p:pic>
        <p:nvPicPr>
          <p:cNvPr id="19" name="Image 17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0667474" y="27134862"/>
            <a:ext cx="91643" cy="168490"/>
          </a:xfrm>
          <a:prstGeom prst="rect">
            <a:avLst/>
          </a:prstGeom>
        </p:spPr>
      </p:pic>
      <p:pic>
        <p:nvPicPr>
          <p:cNvPr id="20" name="Image 18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0795907" y="27138484"/>
            <a:ext cx="95221" cy="162996"/>
          </a:xfrm>
          <a:prstGeom prst="rect">
            <a:avLst/>
          </a:prstGeom>
        </p:spPr>
      </p:pic>
      <p:pic>
        <p:nvPicPr>
          <p:cNvPr id="21" name="Image 19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0933059" y="27100070"/>
            <a:ext cx="95221" cy="201459"/>
          </a:xfrm>
          <a:prstGeom prst="rect">
            <a:avLst/>
          </a:prstGeom>
        </p:spPr>
      </p:pic>
      <p:pic>
        <p:nvPicPr>
          <p:cNvPr id="22" name="Image 20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1064736" y="27134862"/>
            <a:ext cx="91619" cy="168490"/>
          </a:xfrm>
          <a:prstGeom prst="rect">
            <a:avLst/>
          </a:prstGeom>
        </p:spPr>
      </p:pic>
      <p:pic>
        <p:nvPicPr>
          <p:cNvPr id="23" name="Image 21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1193077" y="27138484"/>
            <a:ext cx="93392" cy="162996"/>
          </a:xfrm>
          <a:prstGeom prst="rect">
            <a:avLst/>
          </a:prstGeom>
        </p:spPr>
      </p:pic>
      <p:pic>
        <p:nvPicPr>
          <p:cNvPr id="24" name="Image 22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1301097" y="27138484"/>
            <a:ext cx="111703" cy="162996"/>
          </a:xfrm>
          <a:prstGeom prst="rect">
            <a:avLst/>
          </a:prstGeom>
        </p:spPr>
      </p:pic>
      <p:pic>
        <p:nvPicPr>
          <p:cNvPr id="25" name="Image 23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1436674" y="27138484"/>
            <a:ext cx="86063" cy="162996"/>
          </a:xfrm>
          <a:prstGeom prst="rect">
            <a:avLst/>
          </a:prstGeom>
        </p:spPr>
      </p:pic>
      <p:pic>
        <p:nvPicPr>
          <p:cNvPr id="26" name="Image 24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1619948" y="27134862"/>
            <a:ext cx="100821" cy="168490"/>
          </a:xfrm>
          <a:prstGeom prst="rect">
            <a:avLst/>
          </a:prstGeom>
        </p:spPr>
      </p:pic>
      <p:pic>
        <p:nvPicPr>
          <p:cNvPr id="27" name="Image 25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1759140" y="27138484"/>
            <a:ext cx="89727" cy="162996"/>
          </a:xfrm>
          <a:prstGeom prst="rect">
            <a:avLst/>
          </a:prstGeom>
        </p:spPr>
      </p:pic>
      <p:pic>
        <p:nvPicPr>
          <p:cNvPr id="28" name="Image 26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41877925" y="27138484"/>
            <a:ext cx="173961" cy="199623"/>
          </a:xfrm>
          <a:prstGeom prst="rect">
            <a:avLst/>
          </a:prstGeom>
        </p:spPr>
      </p:pic>
      <p:pic>
        <p:nvPicPr>
          <p:cNvPr id="29" name="Image 27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42081148" y="27138484"/>
            <a:ext cx="76910" cy="162996"/>
          </a:xfrm>
          <a:prstGeom prst="rect">
            <a:avLst/>
          </a:prstGeom>
        </p:spPr>
      </p:pic>
      <p:pic>
        <p:nvPicPr>
          <p:cNvPr id="30" name="Image 28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2189168" y="27134862"/>
            <a:ext cx="91625" cy="168490"/>
          </a:xfrm>
          <a:prstGeom prst="rect">
            <a:avLst/>
          </a:prstGeom>
        </p:spPr>
      </p:pic>
      <p:pic>
        <p:nvPicPr>
          <p:cNvPr id="31" name="Image 29" descr=" 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42304704" y="27138484"/>
            <a:ext cx="95221" cy="162996"/>
          </a:xfrm>
          <a:prstGeom prst="rect">
            <a:avLst/>
          </a:prstGeom>
        </p:spPr>
      </p:pic>
      <p:pic>
        <p:nvPicPr>
          <p:cNvPr id="32" name="Image 30" descr=" 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2425523" y="27138484"/>
            <a:ext cx="89727" cy="162996"/>
          </a:xfrm>
          <a:prstGeom prst="rect">
            <a:avLst/>
          </a:prstGeom>
        </p:spPr>
      </p:pic>
      <p:pic>
        <p:nvPicPr>
          <p:cNvPr id="33" name="Image 31" descr=" 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42551916" y="27138484"/>
            <a:ext cx="76910" cy="162996"/>
          </a:xfrm>
          <a:prstGeom prst="rect">
            <a:avLst/>
          </a:prstGeom>
        </p:spPr>
      </p:pic>
      <p:pic>
        <p:nvPicPr>
          <p:cNvPr id="34" name="Image 32" descr=" 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42661598" y="27138484"/>
            <a:ext cx="93392" cy="162996"/>
          </a:xfrm>
          <a:prstGeom prst="rect">
            <a:avLst/>
          </a:prstGeom>
        </p:spPr>
      </p:pic>
      <p:pic>
        <p:nvPicPr>
          <p:cNvPr id="35" name="Image 33" descr=" 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2797175" y="27138484"/>
            <a:ext cx="95221" cy="162996"/>
          </a:xfrm>
          <a:prstGeom prst="rect">
            <a:avLst/>
          </a:prstGeom>
        </p:spPr>
      </p:pic>
      <p:pic>
        <p:nvPicPr>
          <p:cNvPr id="36" name="Image 34" descr=" 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42919947" y="27138484"/>
            <a:ext cx="109868" cy="162996"/>
          </a:xfrm>
          <a:prstGeom prst="rect">
            <a:avLst/>
          </a:prstGeom>
        </p:spPr>
      </p:pic>
      <p:pic>
        <p:nvPicPr>
          <p:cNvPr id="37" name="Image 35" descr=" 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43051630" y="27138484"/>
            <a:ext cx="87898" cy="162996"/>
          </a:xfrm>
          <a:prstGeom prst="rect">
            <a:avLst/>
          </a:prstGeom>
        </p:spPr>
      </p:pic>
      <p:pic>
        <p:nvPicPr>
          <p:cNvPr id="38" name="Image 36" descr=" 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43236759" y="27134862"/>
            <a:ext cx="100777" cy="168490"/>
          </a:xfrm>
          <a:prstGeom prst="rect">
            <a:avLst/>
          </a:prstGeom>
        </p:spPr>
      </p:pic>
      <p:pic>
        <p:nvPicPr>
          <p:cNvPr id="39" name="Image 37" descr=" 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43374010" y="27138484"/>
            <a:ext cx="82404" cy="162996"/>
          </a:xfrm>
          <a:prstGeom prst="rect">
            <a:avLst/>
          </a:prstGeom>
        </p:spPr>
      </p:pic>
      <p:pic>
        <p:nvPicPr>
          <p:cNvPr id="40" name="Image 38" descr=" 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43487592" y="27138484"/>
            <a:ext cx="69587" cy="162996"/>
          </a:xfrm>
          <a:prstGeom prst="rect">
            <a:avLst/>
          </a:prstGeom>
        </p:spPr>
      </p:pic>
      <p:pic>
        <p:nvPicPr>
          <p:cNvPr id="41" name="Image 39" descr=" "/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43553576" y="27138484"/>
            <a:ext cx="109868" cy="162996"/>
          </a:xfrm>
          <a:prstGeom prst="rect">
            <a:avLst/>
          </a:prstGeom>
        </p:spPr>
      </p:pic>
      <p:pic>
        <p:nvPicPr>
          <p:cNvPr id="42" name="Image 40" descr=" "/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43690815" y="27138484"/>
            <a:ext cx="95221" cy="162996"/>
          </a:xfrm>
          <a:prstGeom prst="rect">
            <a:avLst/>
          </a:prstGeom>
        </p:spPr>
      </p:pic>
      <p:pic>
        <p:nvPicPr>
          <p:cNvPr id="43" name="Image 41" descr=" "/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43824445" y="27138484"/>
            <a:ext cx="95221" cy="162996"/>
          </a:xfrm>
          <a:prstGeom prst="rect">
            <a:avLst/>
          </a:prstGeom>
        </p:spPr>
      </p:pic>
      <p:pic>
        <p:nvPicPr>
          <p:cNvPr id="44" name="Image 42" descr=" "/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43957982" y="27134862"/>
            <a:ext cx="86205" cy="168490"/>
          </a:xfrm>
          <a:prstGeom prst="rect">
            <a:avLst/>
          </a:prstGeom>
        </p:spPr>
      </p:pic>
      <p:pic>
        <p:nvPicPr>
          <p:cNvPr id="45" name="Image 43" descr=" "/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44066368" y="27138484"/>
            <a:ext cx="111703" cy="162996"/>
          </a:xfrm>
          <a:prstGeom prst="rect">
            <a:avLst/>
          </a:prstGeom>
        </p:spPr>
      </p:pic>
      <p:pic>
        <p:nvPicPr>
          <p:cNvPr id="46" name="Image 44" descr=" "/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44205566" y="27138484"/>
            <a:ext cx="104374" cy="199623"/>
          </a:xfrm>
          <a:prstGeom prst="rect">
            <a:avLst/>
          </a:prstGeom>
        </p:spPr>
      </p:pic>
      <p:pic>
        <p:nvPicPr>
          <p:cNvPr id="47" name="Image 45" descr=" "/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44340777" y="27138484"/>
            <a:ext cx="93392" cy="162996"/>
          </a:xfrm>
          <a:prstGeom prst="rect">
            <a:avLst/>
          </a:prstGeom>
        </p:spPr>
      </p:pic>
      <p:pic>
        <p:nvPicPr>
          <p:cNvPr id="48" name="Image 46" descr=" "/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44474407" y="27138484"/>
            <a:ext cx="84233" cy="162996"/>
          </a:xfrm>
          <a:prstGeom prst="rect">
            <a:avLst/>
          </a:prstGeom>
        </p:spPr>
      </p:pic>
      <p:pic>
        <p:nvPicPr>
          <p:cNvPr id="49" name="Image 47" descr=" "/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44655635" y="27138484"/>
            <a:ext cx="148326" cy="162996"/>
          </a:xfrm>
          <a:prstGeom prst="rect">
            <a:avLst/>
          </a:prstGeom>
        </p:spPr>
      </p:pic>
      <p:pic>
        <p:nvPicPr>
          <p:cNvPr id="50" name="Image 48" descr=" "/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44829633" y="27138484"/>
            <a:ext cx="111703" cy="162996"/>
          </a:xfrm>
          <a:prstGeom prst="rect">
            <a:avLst/>
          </a:prstGeom>
        </p:spPr>
      </p:pic>
      <p:pic>
        <p:nvPicPr>
          <p:cNvPr id="51" name="Image 49" descr=" "/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44954445" y="27138484"/>
            <a:ext cx="113533" cy="164831"/>
          </a:xfrm>
          <a:prstGeom prst="rect">
            <a:avLst/>
          </a:prstGeom>
        </p:spPr>
      </p:pic>
      <p:pic>
        <p:nvPicPr>
          <p:cNvPr id="52" name="Image 50" descr=" "/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45108018" y="27134862"/>
            <a:ext cx="100821" cy="168490"/>
          </a:xfrm>
          <a:prstGeom prst="rect">
            <a:avLst/>
          </a:prstGeom>
        </p:spPr>
      </p:pic>
      <p:pic>
        <p:nvPicPr>
          <p:cNvPr id="53" name="Image 51" descr=" 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45247222" y="27138484"/>
            <a:ext cx="71416" cy="162996"/>
          </a:xfrm>
          <a:prstGeom prst="rect">
            <a:avLst/>
          </a:prstGeom>
        </p:spPr>
      </p:pic>
      <p:pic>
        <p:nvPicPr>
          <p:cNvPr id="54" name="Image 52" descr=" "/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=""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45342437" y="27134862"/>
            <a:ext cx="100821" cy="168490"/>
          </a:xfrm>
          <a:prstGeom prst="rect">
            <a:avLst/>
          </a:prstGeom>
        </p:spPr>
      </p:pic>
      <p:pic>
        <p:nvPicPr>
          <p:cNvPr id="55" name="Image 53" descr=" "/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=""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45540371" y="27138484"/>
            <a:ext cx="95221" cy="162996"/>
          </a:xfrm>
          <a:prstGeom prst="rect">
            <a:avLst/>
          </a:prstGeom>
        </p:spPr>
      </p:pic>
      <p:pic>
        <p:nvPicPr>
          <p:cNvPr id="56" name="Image 54" descr=" 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=""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45734125" y="27134862"/>
            <a:ext cx="93541" cy="168490"/>
          </a:xfrm>
          <a:prstGeom prst="rect">
            <a:avLst/>
          </a:prstGeom>
        </p:spPr>
      </p:pic>
      <p:pic>
        <p:nvPicPr>
          <p:cNvPr id="57" name="Image 55" descr=" "/>
          <p:cNvPicPr>
            <a:picLocks noChangeAspect="1"/>
          </p:cNvPicPr>
          <p:nvPr/>
        </p:nvPicPr>
        <p:blipFill>
          <a:blip r:embed="rId109">
            <a:extLst>
              <a:ext uri="{96DAC541-7B7A-43D3-8B79-37D633B846F1}">
                <asvg:svgBlip xmlns="" xmlns:asvg="http://schemas.microsoft.com/office/drawing/2016/SVG/main" r:embed="rId110"/>
              </a:ext>
            </a:extLst>
          </a:blip>
          <a:stretch>
            <a:fillRect/>
          </a:stretch>
        </p:blipFill>
        <p:spPr>
          <a:xfrm>
            <a:off x="45860797" y="27138484"/>
            <a:ext cx="82404" cy="162996"/>
          </a:xfrm>
          <a:prstGeom prst="rect">
            <a:avLst/>
          </a:prstGeom>
        </p:spPr>
      </p:pic>
      <p:pic>
        <p:nvPicPr>
          <p:cNvPr id="58" name="Image 56" descr=" 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2"/>
              </a:ext>
            </a:extLst>
          </a:blip>
          <a:stretch>
            <a:fillRect/>
          </a:stretch>
        </p:blipFill>
        <p:spPr>
          <a:xfrm>
            <a:off x="45972439" y="27138484"/>
            <a:ext cx="76910" cy="162996"/>
          </a:xfrm>
          <a:prstGeom prst="rect">
            <a:avLst/>
          </a:prstGeom>
        </p:spPr>
      </p:pic>
      <p:pic>
        <p:nvPicPr>
          <p:cNvPr id="59" name="Image 57" descr=" "/>
          <p:cNvPicPr>
            <a:picLocks noChangeAspect="1"/>
          </p:cNvPicPr>
          <p:nvPr/>
        </p:nvPicPr>
        <p:blipFill>
          <a:blip r:embed="rId113">
            <a:extLst>
              <a:ext uri="{96DAC541-7B7A-43D3-8B79-37D633B846F1}">
                <asvg:svgBlip xmlns="" xmlns:asvg="http://schemas.microsoft.com/office/drawing/2016/SVG/main" r:embed="rId114"/>
              </a:ext>
            </a:extLst>
          </a:blip>
          <a:stretch>
            <a:fillRect/>
          </a:stretch>
        </p:blipFill>
        <p:spPr>
          <a:xfrm>
            <a:off x="46067654" y="27138484"/>
            <a:ext cx="128179" cy="199623"/>
          </a:xfrm>
          <a:prstGeom prst="rect">
            <a:avLst/>
          </a:prstGeom>
        </p:spPr>
      </p:pic>
      <p:pic>
        <p:nvPicPr>
          <p:cNvPr id="60" name="Image 58" descr=" "/>
          <p:cNvPicPr>
            <a:picLocks noChangeAspect="1"/>
          </p:cNvPicPr>
          <p:nvPr/>
        </p:nvPicPr>
        <p:blipFill>
          <a:blip r:embed="rId115">
            <a:extLst>
              <a:ext uri="{96DAC541-7B7A-43D3-8B79-37D633B846F1}">
                <asvg:svgBlip xmlns="" xmlns:asvg="http://schemas.microsoft.com/office/drawing/2016/SVG/main" r:embed="rId116"/>
              </a:ext>
            </a:extLst>
          </a:blip>
          <a:stretch>
            <a:fillRect/>
          </a:stretch>
        </p:blipFill>
        <p:spPr>
          <a:xfrm>
            <a:off x="46225219" y="27138484"/>
            <a:ext cx="95221" cy="162996"/>
          </a:xfrm>
          <a:prstGeom prst="rect">
            <a:avLst/>
          </a:prstGeom>
        </p:spPr>
      </p:pic>
      <p:pic>
        <p:nvPicPr>
          <p:cNvPr id="61" name="Image 59" descr=" "/>
          <p:cNvPicPr>
            <a:picLocks noChangeAspect="1"/>
          </p:cNvPicPr>
          <p:nvPr/>
        </p:nvPicPr>
        <p:blipFill>
          <a:blip r:embed="rId117">
            <a:extLst>
              <a:ext uri="{96DAC541-7B7A-43D3-8B79-37D633B846F1}">
                <asvg:svgBlip xmlns="" xmlns:asvg="http://schemas.microsoft.com/office/drawing/2016/SVG/main" r:embed="rId118"/>
              </a:ext>
            </a:extLst>
          </a:blip>
          <a:stretch>
            <a:fillRect/>
          </a:stretch>
        </p:blipFill>
        <p:spPr>
          <a:xfrm>
            <a:off x="46362464" y="27138484"/>
            <a:ext cx="76910" cy="162996"/>
          </a:xfrm>
          <a:prstGeom prst="rect">
            <a:avLst/>
          </a:prstGeom>
        </p:spPr>
      </p:pic>
      <p:pic>
        <p:nvPicPr>
          <p:cNvPr id="62" name="Image 60" descr=" "/>
          <p:cNvPicPr>
            <a:picLocks noChangeAspect="1"/>
          </p:cNvPicPr>
          <p:nvPr/>
        </p:nvPicPr>
        <p:blipFill>
          <a:blip r:embed="rId119">
            <a:extLst>
              <a:ext uri="{96DAC541-7B7A-43D3-8B79-37D633B846F1}">
                <asvg:svgBlip xmlns=""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46472432" y="27138484"/>
            <a:ext cx="71416" cy="162996"/>
          </a:xfrm>
          <a:prstGeom prst="rect">
            <a:avLst/>
          </a:prstGeom>
        </p:spPr>
      </p:pic>
      <p:pic>
        <p:nvPicPr>
          <p:cNvPr id="63" name="Image 61" descr=" "/>
          <p:cNvPicPr>
            <a:picLocks noChangeAspect="1"/>
          </p:cNvPicPr>
          <p:nvPr/>
        </p:nvPicPr>
        <p:blipFill>
          <a:blip r:embed="rId121">
            <a:extLst>
              <a:ext uri="{96DAC541-7B7A-43D3-8B79-37D633B846F1}">
                <asvg:svgBlip xmlns=""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46567647" y="27134862"/>
            <a:ext cx="100821" cy="168490"/>
          </a:xfrm>
          <a:prstGeom prst="rect">
            <a:avLst/>
          </a:prstGeom>
        </p:spPr>
      </p:pic>
      <p:pic>
        <p:nvPicPr>
          <p:cNvPr id="64" name="Image 62" descr=" "/>
          <p:cNvPicPr>
            <a:picLocks noChangeAspect="1"/>
          </p:cNvPicPr>
          <p:nvPr/>
        </p:nvPicPr>
        <p:blipFill>
          <a:blip r:embed="rId123">
            <a:extLst>
              <a:ext uri="{96DAC541-7B7A-43D3-8B79-37D633B846F1}">
                <asvg:svgBlip xmlns=""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46765301" y="27138484"/>
            <a:ext cx="95221" cy="162996"/>
          </a:xfrm>
          <a:prstGeom prst="rect">
            <a:avLst/>
          </a:prstGeom>
        </p:spPr>
      </p:pic>
      <p:pic>
        <p:nvPicPr>
          <p:cNvPr id="65" name="Image 63" descr=" "/>
          <p:cNvPicPr>
            <a:picLocks noChangeAspect="1"/>
          </p:cNvPicPr>
          <p:nvPr/>
        </p:nvPicPr>
        <p:blipFill>
          <a:blip r:embed="rId125">
            <a:extLst>
              <a:ext uri="{96DAC541-7B7A-43D3-8B79-37D633B846F1}">
                <asvg:svgBlip xmlns="" xmlns:asvg="http://schemas.microsoft.com/office/drawing/2016/SVG/main" r:embed="rId126"/>
              </a:ext>
            </a:extLst>
          </a:blip>
          <a:stretch>
            <a:fillRect/>
          </a:stretch>
        </p:blipFill>
        <p:spPr>
          <a:xfrm>
            <a:off x="46902832" y="27138484"/>
            <a:ext cx="78739" cy="162996"/>
          </a:xfrm>
          <a:prstGeom prst="rect">
            <a:avLst/>
          </a:prstGeom>
        </p:spPr>
      </p:pic>
      <p:pic>
        <p:nvPicPr>
          <p:cNvPr id="66" name="Image 64" descr=" "/>
          <p:cNvPicPr>
            <a:picLocks noChangeAspect="1"/>
          </p:cNvPicPr>
          <p:nvPr/>
        </p:nvPicPr>
        <p:blipFill>
          <a:blip r:embed="rId127">
            <a:extLst>
              <a:ext uri="{96DAC541-7B7A-43D3-8B79-37D633B846F1}">
                <asvg:svgBlip xmlns="" xmlns:asvg="http://schemas.microsoft.com/office/drawing/2016/SVG/main" r:embed="rId128"/>
              </a:ext>
            </a:extLst>
          </a:blip>
          <a:stretch>
            <a:fillRect/>
          </a:stretch>
        </p:blipFill>
        <p:spPr>
          <a:xfrm>
            <a:off x="47012514" y="27138484"/>
            <a:ext cx="78739" cy="162996"/>
          </a:xfrm>
          <a:prstGeom prst="rect">
            <a:avLst/>
          </a:prstGeom>
        </p:spPr>
      </p:pic>
      <p:pic>
        <p:nvPicPr>
          <p:cNvPr id="67" name="Image 65" descr=" "/>
          <p:cNvPicPr>
            <a:picLocks noChangeAspect="1"/>
          </p:cNvPicPr>
          <p:nvPr/>
        </p:nvPicPr>
        <p:blipFill>
          <a:blip r:embed="rId129">
            <a:extLst>
              <a:ext uri="{96DAC541-7B7A-43D3-8B79-37D633B846F1}">
                <asvg:svgBlip xmlns="" xmlns:asvg="http://schemas.microsoft.com/office/drawing/2016/SVG/main" r:embed="rId130"/>
              </a:ext>
            </a:extLst>
          </a:blip>
          <a:stretch>
            <a:fillRect/>
          </a:stretch>
        </p:blipFill>
        <p:spPr>
          <a:xfrm>
            <a:off x="47109670" y="27138484"/>
            <a:ext cx="128179" cy="199623"/>
          </a:xfrm>
          <a:prstGeom prst="rect">
            <a:avLst/>
          </a:prstGeom>
        </p:spPr>
      </p:pic>
      <p:pic>
        <p:nvPicPr>
          <p:cNvPr id="68" name="Image 66" descr=" "/>
          <p:cNvPicPr>
            <a:picLocks noChangeAspect="1"/>
          </p:cNvPicPr>
          <p:nvPr/>
        </p:nvPicPr>
        <p:blipFill>
          <a:blip r:embed="rId131">
            <a:extLst>
              <a:ext uri="{96DAC541-7B7A-43D3-8B79-37D633B846F1}">
                <asvg:svgBlip xmlns="" xmlns:asvg="http://schemas.microsoft.com/office/drawing/2016/SVG/main" r:embed="rId132"/>
              </a:ext>
            </a:extLst>
          </a:blip>
          <a:stretch>
            <a:fillRect/>
          </a:stretch>
        </p:blipFill>
        <p:spPr>
          <a:xfrm>
            <a:off x="47268916" y="27138484"/>
            <a:ext cx="93392" cy="162996"/>
          </a:xfrm>
          <a:prstGeom prst="rect">
            <a:avLst/>
          </a:prstGeom>
        </p:spPr>
      </p:pic>
      <p:pic>
        <p:nvPicPr>
          <p:cNvPr id="69" name="Image 67" descr=" "/>
          <p:cNvPicPr>
            <a:picLocks noChangeAspect="1"/>
          </p:cNvPicPr>
          <p:nvPr/>
        </p:nvPicPr>
        <p:blipFill>
          <a:blip r:embed="rId133">
            <a:extLst>
              <a:ext uri="{96DAC541-7B7A-43D3-8B79-37D633B846F1}">
                <asvg:svgBlip xmlns="" xmlns:asvg="http://schemas.microsoft.com/office/drawing/2016/SVG/main" r:embed="rId134"/>
              </a:ext>
            </a:extLst>
          </a:blip>
          <a:stretch>
            <a:fillRect/>
          </a:stretch>
        </p:blipFill>
        <p:spPr>
          <a:xfrm>
            <a:off x="47402539" y="27138484"/>
            <a:ext cx="82404" cy="162996"/>
          </a:xfrm>
          <a:prstGeom prst="rect">
            <a:avLst/>
          </a:prstGeom>
        </p:spPr>
      </p:pic>
      <p:pic>
        <p:nvPicPr>
          <p:cNvPr id="70" name="Image 68" descr=" "/>
          <p:cNvPicPr>
            <a:picLocks noChangeAspect="1"/>
          </p:cNvPicPr>
          <p:nvPr/>
        </p:nvPicPr>
        <p:blipFill>
          <a:blip r:embed="rId135">
            <a:extLst>
              <a:ext uri="{96DAC541-7B7A-43D3-8B79-37D633B846F1}">
                <asvg:svgBlip xmlns="" xmlns:asvg="http://schemas.microsoft.com/office/drawing/2016/SVG/main" r:embed="rId136"/>
              </a:ext>
            </a:extLst>
          </a:blip>
          <a:stretch>
            <a:fillRect/>
          </a:stretch>
        </p:blipFill>
        <p:spPr>
          <a:xfrm>
            <a:off x="47514454" y="27138484"/>
            <a:ext cx="95221" cy="162996"/>
          </a:xfrm>
          <a:prstGeom prst="rect">
            <a:avLst/>
          </a:prstGeom>
        </p:spPr>
      </p:pic>
      <p:pic>
        <p:nvPicPr>
          <p:cNvPr id="71" name="Image 69" descr=" "/>
          <p:cNvPicPr>
            <a:picLocks noChangeAspect="1"/>
          </p:cNvPicPr>
          <p:nvPr/>
        </p:nvPicPr>
        <p:blipFill>
          <a:blip r:embed="rId137">
            <a:extLst>
              <a:ext uri="{96DAC541-7B7A-43D3-8B79-37D633B846F1}">
                <asvg:svgBlip xmlns="" xmlns:asvg="http://schemas.microsoft.com/office/drawing/2016/SVG/main" r:embed="rId138"/>
              </a:ext>
            </a:extLst>
          </a:blip>
          <a:stretch>
            <a:fillRect/>
          </a:stretch>
        </p:blipFill>
        <p:spPr>
          <a:xfrm>
            <a:off x="47649752" y="27138484"/>
            <a:ext cx="95221" cy="162996"/>
          </a:xfrm>
          <a:prstGeom prst="rect">
            <a:avLst/>
          </a:prstGeom>
        </p:spPr>
      </p:pic>
      <p:pic>
        <p:nvPicPr>
          <p:cNvPr id="72" name="Image 70" descr=" "/>
          <p:cNvPicPr>
            <a:picLocks noChangeAspect="1"/>
          </p:cNvPicPr>
          <p:nvPr/>
        </p:nvPicPr>
        <p:blipFill>
          <a:blip r:embed="rId139">
            <a:extLst>
              <a:ext uri="{96DAC541-7B7A-43D3-8B79-37D633B846F1}">
                <asvg:svgBlip xmlns="" xmlns:asvg="http://schemas.microsoft.com/office/drawing/2016/SVG/main" r:embed="rId140"/>
              </a:ext>
            </a:extLst>
          </a:blip>
          <a:stretch>
            <a:fillRect/>
          </a:stretch>
        </p:blipFill>
        <p:spPr>
          <a:xfrm>
            <a:off x="47785335" y="27138484"/>
            <a:ext cx="95221" cy="162996"/>
          </a:xfrm>
          <a:prstGeom prst="rect">
            <a:avLst/>
          </a:prstGeom>
        </p:spPr>
      </p:pic>
      <p:pic>
        <p:nvPicPr>
          <p:cNvPr id="73" name="Image 71" descr=" "/>
          <p:cNvPicPr>
            <a:picLocks noChangeAspect="1"/>
          </p:cNvPicPr>
          <p:nvPr/>
        </p:nvPicPr>
        <p:blipFill>
          <a:blip r:embed="rId141">
            <a:extLst>
              <a:ext uri="{96DAC541-7B7A-43D3-8B79-37D633B846F1}">
                <asvg:svgBlip xmlns="" xmlns:asvg="http://schemas.microsoft.com/office/drawing/2016/SVG/main" r:embed="rId142"/>
              </a:ext>
            </a:extLst>
          </a:blip>
          <a:stretch>
            <a:fillRect/>
          </a:stretch>
        </p:blipFill>
        <p:spPr>
          <a:xfrm>
            <a:off x="47922487" y="27138484"/>
            <a:ext cx="148326" cy="162996"/>
          </a:xfrm>
          <a:prstGeom prst="rect">
            <a:avLst/>
          </a:prstGeom>
        </p:spPr>
      </p:pic>
      <p:pic>
        <p:nvPicPr>
          <p:cNvPr id="74" name="Image 72" descr=" "/>
          <p:cNvPicPr>
            <a:picLocks noChangeAspect="1"/>
          </p:cNvPicPr>
          <p:nvPr/>
        </p:nvPicPr>
        <p:blipFill>
          <a:blip r:embed="rId143">
            <a:extLst>
              <a:ext uri="{96DAC541-7B7A-43D3-8B79-37D633B846F1}">
                <asvg:svgBlip xmlns="" xmlns:asvg="http://schemas.microsoft.com/office/drawing/2016/SVG/main" r:embed="rId144"/>
              </a:ext>
            </a:extLst>
          </a:blip>
          <a:stretch>
            <a:fillRect/>
          </a:stretch>
        </p:blipFill>
        <p:spPr>
          <a:xfrm>
            <a:off x="48096485" y="27138484"/>
            <a:ext cx="109868" cy="162996"/>
          </a:xfrm>
          <a:prstGeom prst="rect">
            <a:avLst/>
          </a:prstGeom>
        </p:spPr>
      </p:pic>
      <p:pic>
        <p:nvPicPr>
          <p:cNvPr id="75" name="Image 73" descr=" "/>
          <p:cNvPicPr>
            <a:picLocks noChangeAspect="1"/>
          </p:cNvPicPr>
          <p:nvPr/>
        </p:nvPicPr>
        <p:blipFill>
          <a:blip r:embed="rId145">
            <a:extLst>
              <a:ext uri="{96DAC541-7B7A-43D3-8B79-37D633B846F1}">
                <asvg:svgBlip xmlns="" xmlns:asvg="http://schemas.microsoft.com/office/drawing/2016/SVG/main" r:embed="rId146"/>
              </a:ext>
            </a:extLst>
          </a:blip>
          <a:stretch>
            <a:fillRect/>
          </a:stretch>
        </p:blipFill>
        <p:spPr>
          <a:xfrm>
            <a:off x="48210154" y="27138484"/>
            <a:ext cx="95221" cy="162996"/>
          </a:xfrm>
          <a:prstGeom prst="rect">
            <a:avLst/>
          </a:prstGeom>
        </p:spPr>
      </p:pic>
      <p:pic>
        <p:nvPicPr>
          <p:cNvPr id="76" name="Image 74" descr=" "/>
          <p:cNvPicPr>
            <a:picLocks noChangeAspect="1"/>
          </p:cNvPicPr>
          <p:nvPr/>
        </p:nvPicPr>
        <p:blipFill>
          <a:blip r:embed="rId147">
            <a:extLst>
              <a:ext uri="{96DAC541-7B7A-43D3-8B79-37D633B846F1}">
                <asvg:svgBlip xmlns="" xmlns:asvg="http://schemas.microsoft.com/office/drawing/2016/SVG/main" r:embed="rId148"/>
              </a:ext>
            </a:extLst>
          </a:blip>
          <a:stretch>
            <a:fillRect/>
          </a:stretch>
        </p:blipFill>
        <p:spPr>
          <a:xfrm>
            <a:off x="48330886" y="27138484"/>
            <a:ext cx="76910" cy="162996"/>
          </a:xfrm>
          <a:prstGeom prst="rect">
            <a:avLst/>
          </a:prstGeom>
        </p:spPr>
      </p:pic>
      <p:pic>
        <p:nvPicPr>
          <p:cNvPr id="77" name="Image 75" descr=" "/>
          <p:cNvPicPr>
            <a:picLocks noChangeAspect="1"/>
          </p:cNvPicPr>
          <p:nvPr/>
        </p:nvPicPr>
        <p:blipFill>
          <a:blip r:embed="rId149">
            <a:extLst>
              <a:ext uri="{96DAC541-7B7A-43D3-8B79-37D633B846F1}">
                <asvg:svgBlip xmlns="" xmlns:asvg="http://schemas.microsoft.com/office/drawing/2016/SVG/main" r:embed="rId150"/>
              </a:ext>
            </a:extLst>
          </a:blip>
          <a:stretch>
            <a:fillRect/>
          </a:stretch>
        </p:blipFill>
        <p:spPr>
          <a:xfrm>
            <a:off x="48428141" y="27138484"/>
            <a:ext cx="117197" cy="164831"/>
          </a:xfrm>
          <a:prstGeom prst="rect">
            <a:avLst/>
          </a:prstGeom>
        </p:spPr>
      </p:pic>
      <p:pic>
        <p:nvPicPr>
          <p:cNvPr id="78" name="Image 76" descr=" "/>
          <p:cNvPicPr>
            <a:picLocks noChangeAspect="1"/>
          </p:cNvPicPr>
          <p:nvPr/>
        </p:nvPicPr>
        <p:blipFill>
          <a:blip r:embed="rId151">
            <a:extLst>
              <a:ext uri="{96DAC541-7B7A-43D3-8B79-37D633B846F1}">
                <asvg:svgBlip xmlns="" xmlns:asvg="http://schemas.microsoft.com/office/drawing/2016/SVG/main" r:embed="rId152"/>
              </a:ext>
            </a:extLst>
          </a:blip>
          <a:stretch>
            <a:fillRect/>
          </a:stretch>
        </p:blipFill>
        <p:spPr>
          <a:xfrm>
            <a:off x="48587288" y="27138484"/>
            <a:ext cx="80569" cy="162996"/>
          </a:xfrm>
          <a:prstGeom prst="rect">
            <a:avLst/>
          </a:prstGeom>
        </p:spPr>
      </p:pic>
      <p:pic>
        <p:nvPicPr>
          <p:cNvPr id="79" name="Image 77" descr=" "/>
          <p:cNvPicPr>
            <a:picLocks noChangeAspect="1"/>
          </p:cNvPicPr>
          <p:nvPr/>
        </p:nvPicPr>
        <p:blipFill>
          <a:blip r:embed="rId153">
            <a:extLst>
              <a:ext uri="{96DAC541-7B7A-43D3-8B79-37D633B846F1}">
                <asvg:svgBlip xmlns="" xmlns:asvg="http://schemas.microsoft.com/office/drawing/2016/SVG/main" r:embed="rId154"/>
              </a:ext>
            </a:extLst>
          </a:blip>
          <a:stretch>
            <a:fillRect/>
          </a:stretch>
        </p:blipFill>
        <p:spPr>
          <a:xfrm>
            <a:off x="48693361" y="27134862"/>
            <a:ext cx="91643" cy="168490"/>
          </a:xfrm>
          <a:prstGeom prst="rect">
            <a:avLst/>
          </a:prstGeom>
        </p:spPr>
      </p:pic>
      <p:pic>
        <p:nvPicPr>
          <p:cNvPr id="80" name="Image 78" descr=" "/>
          <p:cNvPicPr>
            <a:picLocks noChangeAspect="1"/>
          </p:cNvPicPr>
          <p:nvPr/>
        </p:nvPicPr>
        <p:blipFill>
          <a:blip r:embed="rId155">
            <a:extLst>
              <a:ext uri="{96DAC541-7B7A-43D3-8B79-37D633B846F1}">
                <asvg:svgBlip xmlns="" xmlns:asvg="http://schemas.microsoft.com/office/drawing/2016/SVG/main" r:embed="rId156"/>
              </a:ext>
            </a:extLst>
          </a:blip>
          <a:stretch>
            <a:fillRect/>
          </a:stretch>
        </p:blipFill>
        <p:spPr>
          <a:xfrm>
            <a:off x="48808884" y="27138484"/>
            <a:ext cx="95221" cy="162996"/>
          </a:xfrm>
          <a:prstGeom prst="rect">
            <a:avLst/>
          </a:prstGeom>
        </p:spPr>
      </p:pic>
      <p:pic>
        <p:nvPicPr>
          <p:cNvPr id="81" name="Image 79" descr=" "/>
          <p:cNvPicPr>
            <a:picLocks noChangeAspect="1"/>
          </p:cNvPicPr>
          <p:nvPr/>
        </p:nvPicPr>
        <p:blipFill>
          <a:blip r:embed="rId157">
            <a:extLst>
              <a:ext uri="{96DAC541-7B7A-43D3-8B79-37D633B846F1}">
                <asvg:svgBlip xmlns="" xmlns:asvg="http://schemas.microsoft.com/office/drawing/2016/SVG/main" r:embed="rId158"/>
              </a:ext>
            </a:extLst>
          </a:blip>
          <a:stretch>
            <a:fillRect/>
          </a:stretch>
        </p:blipFill>
        <p:spPr>
          <a:xfrm>
            <a:off x="48931755" y="27138484"/>
            <a:ext cx="89727" cy="162996"/>
          </a:xfrm>
          <a:prstGeom prst="rect">
            <a:avLst/>
          </a:prstGeom>
        </p:spPr>
      </p:pic>
      <p:pic>
        <p:nvPicPr>
          <p:cNvPr id="82" name="Image 80" descr=" "/>
          <p:cNvPicPr>
            <a:picLocks noChangeAspect="1"/>
          </p:cNvPicPr>
          <p:nvPr/>
        </p:nvPicPr>
        <p:blipFill>
          <a:blip r:embed="rId159">
            <a:extLst>
              <a:ext uri="{96DAC541-7B7A-43D3-8B79-37D633B846F1}">
                <asvg:svgBlip xmlns="" xmlns:asvg="http://schemas.microsoft.com/office/drawing/2016/SVG/main" r:embed="rId160"/>
              </a:ext>
            </a:extLst>
          </a:blip>
          <a:stretch>
            <a:fillRect/>
          </a:stretch>
        </p:blipFill>
        <p:spPr>
          <a:xfrm>
            <a:off x="49041344" y="27138484"/>
            <a:ext cx="109868" cy="162996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3816998" y="3007912"/>
            <a:ext cx="451147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003873"/>
                </a:solidFill>
                <a:latin typeface="Montserrat"/>
              </a:rPr>
              <a:t>Первые слушатели «Школы бизнеса Патриот»</a:t>
            </a:r>
            <a:endParaRPr lang="ru-RU" sz="15000" b="1" dirty="0">
              <a:solidFill>
                <a:srgbClr val="003873"/>
              </a:solidFill>
              <a:latin typeface="Montserrat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50" y="3007912"/>
            <a:ext cx="854792" cy="2419296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A669DE0A-5630-48B9-8360-33EBE5ABCD0E}"/>
              </a:ext>
            </a:extLst>
      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38520689" y="26223371"/>
            <a:ext cx="10650385" cy="17533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52" y="7910689"/>
            <a:ext cx="11952550" cy="797459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652" y="7910689"/>
            <a:ext cx="11961888" cy="7974592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630" y="7910689"/>
            <a:ext cx="10632789" cy="7974592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926" y="17570064"/>
            <a:ext cx="11971704" cy="7978018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429" y="17578001"/>
            <a:ext cx="9772947" cy="732971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52" y="17570064"/>
            <a:ext cx="11967027" cy="7978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8ED786A2-354E-45C9-8817-EEAD988E2816}"/>
              </a:ext>
            </a:extLst>
          </p:cNvPr>
          <p:cNvSpPr/>
          <p:nvPr/>
        </p:nvSpPr>
        <p:spPr>
          <a:xfrm>
            <a:off x="12357" y="-1740662"/>
            <a:ext cx="52073605" cy="30222134"/>
          </a:xfrm>
          <a:prstGeom prst="rect">
            <a:avLst/>
          </a:prstGeom>
          <a:solidFill>
            <a:srgbClr val="2890EB">
              <a:alpha val="100000"/>
            </a:srgbClr>
          </a:solidFill>
          <a:ln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10693-3614-43A7-8F71-DC4D888EFCF4}"/>
              </a:ext>
            </a:extLst>
          </p:cNvPr>
          <p:cNvSpPr txBox="1"/>
          <p:nvPr/>
        </p:nvSpPr>
        <p:spPr>
          <a:xfrm>
            <a:off x="4414278" y="6399266"/>
            <a:ext cx="45547014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>
                <a:solidFill>
                  <a:schemeClr val="bg1"/>
                </a:solidFill>
                <a:latin typeface="Open sans "/>
              </a:rPr>
              <a:t>Председатель Комиссии: </a:t>
            </a:r>
            <a:endParaRPr lang="ru-RU" sz="10000" b="1" dirty="0" smtClean="0">
              <a:solidFill>
                <a:schemeClr val="bg1"/>
              </a:solidFill>
              <a:latin typeface="Open sans "/>
            </a:endParaRPr>
          </a:p>
          <a:p>
            <a:r>
              <a:rPr lang="ru-RU" sz="10000" dirty="0" smtClean="0">
                <a:solidFill>
                  <a:schemeClr val="bg1"/>
                </a:solidFill>
                <a:latin typeface="Open sans "/>
              </a:rPr>
              <a:t>Батаева </a:t>
            </a:r>
            <a:r>
              <a:rPr lang="ru-RU" sz="10000" dirty="0">
                <a:solidFill>
                  <a:schemeClr val="bg1"/>
                </a:solidFill>
                <a:latin typeface="Open sans "/>
              </a:rPr>
              <a:t>Наталья Валерьевна </a:t>
            </a:r>
            <a:endParaRPr lang="ru-RU" sz="10000" dirty="0" smtClean="0">
              <a:solidFill>
                <a:schemeClr val="bg1"/>
              </a:solidFill>
              <a:latin typeface="Open sans "/>
            </a:endParaRPr>
          </a:p>
          <a:p>
            <a:r>
              <a:rPr lang="ru-RU" sz="10000" dirty="0" smtClean="0">
                <a:solidFill>
                  <a:schemeClr val="bg1"/>
                </a:solidFill>
                <a:latin typeface="Open sans "/>
              </a:rPr>
              <a:t>89275703777 </a:t>
            </a:r>
          </a:p>
          <a:p>
            <a:r>
              <a:rPr lang="ru-RU" sz="10000" dirty="0" smtClean="0">
                <a:solidFill>
                  <a:schemeClr val="bg1"/>
                </a:solidFill>
                <a:latin typeface="Open sans "/>
              </a:rPr>
              <a:t>opora_russia_astra@mail.ru </a:t>
            </a:r>
          </a:p>
          <a:p>
            <a:endParaRPr lang="ru-RU" sz="10000" dirty="0">
              <a:solidFill>
                <a:schemeClr val="bg1"/>
              </a:solidFill>
              <a:latin typeface="Open sans "/>
            </a:endParaRPr>
          </a:p>
          <a:p>
            <a:r>
              <a:rPr lang="ru-RU" sz="10000" b="1" dirty="0" smtClean="0">
                <a:solidFill>
                  <a:schemeClr val="bg1"/>
                </a:solidFill>
                <a:latin typeface="Open sans "/>
              </a:rPr>
              <a:t>Руководитель </a:t>
            </a:r>
            <a:r>
              <a:rPr lang="ru-RU" sz="10000" b="1" dirty="0">
                <a:solidFill>
                  <a:schemeClr val="bg1"/>
                </a:solidFill>
                <a:latin typeface="Open sans "/>
              </a:rPr>
              <a:t>рабочей группы при Комиссии: </a:t>
            </a:r>
            <a:endParaRPr lang="ru-RU" sz="10000" b="1" dirty="0" smtClean="0">
              <a:solidFill>
                <a:schemeClr val="bg1"/>
              </a:solidFill>
              <a:latin typeface="Open sans "/>
            </a:endParaRPr>
          </a:p>
          <a:p>
            <a:r>
              <a:rPr lang="ru-RU" sz="10000" dirty="0" smtClean="0">
                <a:solidFill>
                  <a:schemeClr val="bg1"/>
                </a:solidFill>
                <a:latin typeface="Open sans "/>
              </a:rPr>
              <a:t>Махринский </a:t>
            </a:r>
            <a:r>
              <a:rPr lang="ru-RU" sz="10000" dirty="0">
                <a:solidFill>
                  <a:schemeClr val="bg1"/>
                </a:solidFill>
                <a:latin typeface="Open sans "/>
              </a:rPr>
              <a:t>Станислав Васильевич </a:t>
            </a:r>
            <a:endParaRPr lang="ru-RU" sz="10000" dirty="0" smtClean="0">
              <a:solidFill>
                <a:schemeClr val="bg1"/>
              </a:solidFill>
              <a:latin typeface="Open sans "/>
            </a:endParaRPr>
          </a:p>
          <a:p>
            <a:r>
              <a:rPr lang="ru-RU" sz="10000" dirty="0" smtClean="0">
                <a:solidFill>
                  <a:schemeClr val="bg1"/>
                </a:solidFill>
                <a:latin typeface="Open sans "/>
              </a:rPr>
              <a:t>89608601010 </a:t>
            </a:r>
          </a:p>
          <a:p>
            <a:r>
              <a:rPr lang="ru-RU" sz="10000" dirty="0" smtClean="0">
                <a:solidFill>
                  <a:schemeClr val="bg1"/>
                </a:solidFill>
                <a:latin typeface="Open sans "/>
              </a:rPr>
              <a:t>makhrinskiy@yandex.ru</a:t>
            </a:r>
            <a:endParaRPr lang="ru-RU" sz="10000" b="1" dirty="0">
              <a:solidFill>
                <a:schemeClr val="bg1"/>
              </a:solidFill>
              <a:latin typeface="Open sans "/>
            </a:endParaRPr>
          </a:p>
        </p:txBody>
      </p:sp>
    </p:spTree>
    <p:extLst>
      <p:ext uri="{BB962C8B-B14F-4D97-AF65-F5344CB8AC3E}">
        <p14:creationId xmlns:p14="http://schemas.microsoft.com/office/powerpoint/2010/main" val="9072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 ">
            <a:extLst>
              <a:ext uri="{FF2B5EF4-FFF2-40B4-BE49-F238E27FC236}">
                <a16:creationId xmlns:a16="http://schemas.microsoft.com/office/drawing/2014/main" id="{FC429438-52D8-4A30-94DD-66AC0353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10411"/>
            <a:ext cx="10045369" cy="14070175"/>
          </a:xfrm>
          <a:prstGeom prst="rect">
            <a:avLst/>
          </a:prstGeom>
        </p:spPr>
      </p:pic>
      <p:pic>
        <p:nvPicPr>
          <p:cNvPr id="3" name="Image 2" descr=" ">
            <a:extLst>
              <a:ext uri="{FF2B5EF4-FFF2-40B4-BE49-F238E27FC236}">
                <a16:creationId xmlns:a16="http://schemas.microsoft.com/office/drawing/2014/main" id="{260434BC-8204-4509-80EE-93DD70677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3044" y="-510410"/>
            <a:ext cx="16534612" cy="115929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CA3557-3240-4BF2-92CD-CF19B2FBDF9B}"/>
              </a:ext>
            </a:extLst>
          </p:cNvPr>
          <p:cNvSpPr/>
          <p:nvPr/>
        </p:nvSpPr>
        <p:spPr>
          <a:xfrm>
            <a:off x="11508409" y="8615302"/>
            <a:ext cx="38160057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Вместе мы создаём прочную связь </a:t>
            </a:r>
            <a:br>
              <a:rPr lang="ru-RU" sz="10000" dirty="0" smtClean="0">
                <a:solidFill>
                  <a:srgbClr val="003873"/>
                </a:solidFill>
                <a:latin typeface="Open sans "/>
              </a:rPr>
            </a:b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между подвигом и созиданием, </a:t>
            </a:r>
            <a:br>
              <a:rPr lang="ru-RU" sz="10000" dirty="0" smtClean="0">
                <a:solidFill>
                  <a:srgbClr val="003873"/>
                </a:solidFill>
                <a:latin typeface="Open sans "/>
              </a:rPr>
            </a:b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где опыт защитников Отечества </a:t>
            </a:r>
            <a:br>
              <a:rPr lang="ru-RU" sz="10000" dirty="0" smtClean="0">
                <a:solidFill>
                  <a:srgbClr val="003873"/>
                </a:solidFill>
                <a:latin typeface="Open sans "/>
              </a:rPr>
            </a:b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становится основой для их успеха и развития экономики </a:t>
            </a:r>
            <a:r>
              <a:rPr lang="ru-RU" sz="10000" dirty="0" smtClean="0">
                <a:solidFill>
                  <a:srgbClr val="003873"/>
                </a:solidFill>
                <a:latin typeface="Open sans "/>
              </a:rPr>
              <a:t>России!</a:t>
            </a:r>
            <a:endParaRPr lang="ru-RU" sz="10000" dirty="0">
              <a:solidFill>
                <a:srgbClr val="003873"/>
              </a:solidFill>
              <a:latin typeface="Open sans 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8EBD28-76FB-49AB-BEB6-423F57694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817" y="15444429"/>
            <a:ext cx="20498659" cy="1470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234</Words>
  <Application>Microsoft Office PowerPoint</Application>
  <PresentationFormat>Произвольный</PresentationFormat>
  <Paragraphs>45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Open sans 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Виктория Букарева</cp:lastModifiedBy>
  <cp:revision>46</cp:revision>
  <dcterms:created xsi:type="dcterms:W3CDTF">2025-04-08T12:18:12Z</dcterms:created>
  <dcterms:modified xsi:type="dcterms:W3CDTF">2025-10-28T17:40:26Z</dcterms:modified>
</cp:coreProperties>
</file>