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41" r:id="rId4"/>
    <p:sldId id="304" r:id="rId5"/>
    <p:sldId id="364" r:id="rId6"/>
    <p:sldId id="340" r:id="rId7"/>
    <p:sldId id="290" r:id="rId8"/>
    <p:sldId id="367" r:id="rId9"/>
    <p:sldId id="368" r:id="rId10"/>
    <p:sldId id="361" r:id="rId11"/>
    <p:sldId id="365" r:id="rId12"/>
    <p:sldId id="366" r:id="rId13"/>
    <p:sldId id="358" r:id="rId14"/>
  </p:sldIdLst>
  <p:sldSz cx="12190413" cy="6859588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6">
          <p15:clr>
            <a:srgbClr val="A4A3A4"/>
          </p15:clr>
        </p15:guide>
        <p15:guide id="2" orient="horz" pos="764">
          <p15:clr>
            <a:srgbClr val="A4A3A4"/>
          </p15:clr>
        </p15:guide>
        <p15:guide id="3" orient="horz" pos="4196">
          <p15:clr>
            <a:srgbClr val="A4A3A4"/>
          </p15:clr>
        </p15:guide>
        <p15:guide id="4" orient="horz" pos="4111" userDrawn="1">
          <p15:clr>
            <a:srgbClr val="A4A3A4"/>
          </p15:clr>
        </p15:guide>
        <p15:guide id="5" pos="441">
          <p15:clr>
            <a:srgbClr val="A4A3A4"/>
          </p15:clr>
        </p15:guide>
        <p15:guide id="6" pos="72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7F0"/>
    <a:srgbClr val="3A539B"/>
    <a:srgbClr val="2B2B2B"/>
    <a:srgbClr val="EDEDF7"/>
    <a:srgbClr val="E8E8F4"/>
    <a:srgbClr val="F2F2F9"/>
    <a:srgbClr val="EBEEF5"/>
    <a:srgbClr val="C4CDE2"/>
    <a:srgbClr val="464646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9015" autoAdjust="0"/>
  </p:normalViewPr>
  <p:slideViewPr>
    <p:cSldViewPr snapToGrid="0">
      <p:cViewPr varScale="1">
        <p:scale>
          <a:sx n="82" d="100"/>
          <a:sy n="82" d="100"/>
        </p:scale>
        <p:origin x="802" y="72"/>
      </p:cViewPr>
      <p:guideLst>
        <p:guide orient="horz" pos="3976"/>
        <p:guide orient="horz" pos="764"/>
        <p:guide orient="horz" pos="4196"/>
        <p:guide orient="horz" pos="4111"/>
        <p:guide pos="441"/>
        <p:guide pos="7241"/>
      </p:guideLst>
    </p:cSldViewPr>
  </p:slideViewPr>
  <p:outlineViewPr>
    <p:cViewPr>
      <p:scale>
        <a:sx n="33" d="100"/>
        <a:sy n="33" d="100"/>
      </p:scale>
      <p:origin x="0" y="-3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C852C-C0E7-4816-991A-2C366E47F03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38A9C-2879-4EBC-917F-1324FB09CD57}">
      <dgm:prSet phldrT="[Текст]"/>
      <dgm:spPr/>
      <dgm:t>
        <a:bodyPr/>
        <a:lstStyle/>
        <a:p>
          <a:r>
            <a:rPr lang="ru-RU" dirty="0"/>
            <a:t>Хакерская атака на Аэрофлот</a:t>
          </a:r>
        </a:p>
      </dgm:t>
    </dgm:pt>
    <dgm:pt modelId="{0BE73EF1-C00F-48B5-928E-9594B15AD3D6}" type="parTrans" cxnId="{3C681132-87DA-4121-A354-00A02CA7A5D2}">
      <dgm:prSet/>
      <dgm:spPr/>
      <dgm:t>
        <a:bodyPr/>
        <a:lstStyle/>
        <a:p>
          <a:endParaRPr lang="ru-RU"/>
        </a:p>
      </dgm:t>
    </dgm:pt>
    <dgm:pt modelId="{DD8479C6-9081-4CC0-9F27-6DC782C491AB}" type="sibTrans" cxnId="{3C681132-87DA-4121-A354-00A02CA7A5D2}">
      <dgm:prSet/>
      <dgm:spPr/>
      <dgm:t>
        <a:bodyPr/>
        <a:lstStyle/>
        <a:p>
          <a:endParaRPr lang="ru-RU"/>
        </a:p>
      </dgm:t>
    </dgm:pt>
    <dgm:pt modelId="{C4C7F634-BE38-4601-8224-417975ADAB20}">
      <dgm:prSet/>
      <dgm:spPr/>
      <dgm:t>
        <a:bodyPr/>
        <a:lstStyle/>
        <a:p>
          <a:r>
            <a:rPr lang="ru-RU" dirty="0"/>
            <a:t>Сбой в системе СБП после кибератаки</a:t>
          </a:r>
        </a:p>
      </dgm:t>
    </dgm:pt>
    <dgm:pt modelId="{5A5E1440-8E38-4866-968E-49C127955B7C}" type="parTrans" cxnId="{A01FB146-113C-46C6-867F-41016DA529FF}">
      <dgm:prSet/>
      <dgm:spPr/>
      <dgm:t>
        <a:bodyPr/>
        <a:lstStyle/>
        <a:p>
          <a:endParaRPr lang="ru-RU"/>
        </a:p>
      </dgm:t>
    </dgm:pt>
    <dgm:pt modelId="{C39A8D4C-5DA9-40D3-9BB0-BF1D198AB49F}" type="sibTrans" cxnId="{A01FB146-113C-46C6-867F-41016DA529FF}">
      <dgm:prSet/>
      <dgm:spPr/>
      <dgm:t>
        <a:bodyPr/>
        <a:lstStyle/>
        <a:p>
          <a:endParaRPr lang="ru-RU"/>
        </a:p>
      </dgm:t>
    </dgm:pt>
    <dgm:pt modelId="{58562688-B55B-4978-9770-71C7C705C300}">
      <dgm:prSet/>
      <dgm:spPr/>
      <dgm:t>
        <a:bodyPr/>
        <a:lstStyle/>
        <a:p>
          <a:r>
            <a:rPr lang="ru-RU" dirty="0"/>
            <a:t>Утечка данных СДЭК</a:t>
          </a:r>
        </a:p>
      </dgm:t>
    </dgm:pt>
    <dgm:pt modelId="{84A17EF1-3FF6-4F37-A693-95043CC548D7}" type="parTrans" cxnId="{CA473A8E-3F9A-4F50-BBE8-3B6D018FE9E5}">
      <dgm:prSet/>
      <dgm:spPr/>
      <dgm:t>
        <a:bodyPr/>
        <a:lstStyle/>
        <a:p>
          <a:endParaRPr lang="ru-RU"/>
        </a:p>
      </dgm:t>
    </dgm:pt>
    <dgm:pt modelId="{4E92ECF2-F5EF-46EA-88C7-CF1E91F38BE9}" type="sibTrans" cxnId="{CA473A8E-3F9A-4F50-BBE8-3B6D018FE9E5}">
      <dgm:prSet/>
      <dgm:spPr/>
      <dgm:t>
        <a:bodyPr/>
        <a:lstStyle/>
        <a:p>
          <a:endParaRPr lang="ru-RU"/>
        </a:p>
      </dgm:t>
    </dgm:pt>
    <dgm:pt modelId="{373F3CEF-BED1-4A8B-916C-98A506823151}" type="pres">
      <dgm:prSet presAssocID="{2CBC852C-C0E7-4816-991A-2C366E47F036}" presName="Name0" presStyleCnt="0">
        <dgm:presLayoutVars>
          <dgm:dir/>
          <dgm:resizeHandles val="exact"/>
        </dgm:presLayoutVars>
      </dgm:prSet>
      <dgm:spPr/>
    </dgm:pt>
    <dgm:pt modelId="{CDD12777-5F43-469F-AE8A-007FA26C872A}" type="pres">
      <dgm:prSet presAssocID="{B1E38A9C-2879-4EBC-917F-1324FB09CD57}" presName="composite" presStyleCnt="0"/>
      <dgm:spPr/>
    </dgm:pt>
    <dgm:pt modelId="{494AF98C-A237-40C4-84A2-42AF4ADF1EC3}" type="pres">
      <dgm:prSet presAssocID="{B1E38A9C-2879-4EBC-917F-1324FB09CD57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extLst>
        <a:ext uri="{E40237B7-FDA0-4F09-8148-C483321AD2D9}">
          <dgm14:cNvPr xmlns:dgm14="http://schemas.microsoft.com/office/drawing/2010/diagram" id="0" name="" descr="Picture background">
            <a:extLst>
              <a:ext uri="{FF2B5EF4-FFF2-40B4-BE49-F238E27FC236}">
                <a16:creationId xmlns:a16="http://schemas.microsoft.com/office/drawing/2014/main" id="{C0346696-051F-45DD-9869-2AF7791A5994}"/>
              </a:ext>
            </a:extLst>
          </dgm14:cNvPr>
        </a:ext>
      </dgm:extLst>
    </dgm:pt>
    <dgm:pt modelId="{6AC4B97B-DD0F-4862-AF6F-C5AC83F86450}" type="pres">
      <dgm:prSet presAssocID="{B1E38A9C-2879-4EBC-917F-1324FB09CD57}" presName="wedgeRectCallout1" presStyleLbl="node1" presStyleIdx="0" presStyleCnt="3">
        <dgm:presLayoutVars>
          <dgm:bulletEnabled val="1"/>
        </dgm:presLayoutVars>
      </dgm:prSet>
      <dgm:spPr/>
    </dgm:pt>
    <dgm:pt modelId="{A3AD9BFC-C1D8-434A-8D9F-A430DDE6D0F2}" type="pres">
      <dgm:prSet presAssocID="{DD8479C6-9081-4CC0-9F27-6DC782C491AB}" presName="sibTrans" presStyleCnt="0"/>
      <dgm:spPr/>
    </dgm:pt>
    <dgm:pt modelId="{8EA6A299-15BF-4C8E-B04E-BFA87BEB9EE1}" type="pres">
      <dgm:prSet presAssocID="{C4C7F634-BE38-4601-8224-417975ADAB20}" presName="composite" presStyleCnt="0"/>
      <dgm:spPr/>
    </dgm:pt>
    <dgm:pt modelId="{B20697FB-E1CF-4234-9981-854FA879DEF5}" type="pres">
      <dgm:prSet presAssocID="{C4C7F634-BE38-4601-8224-417975ADAB20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7DCE6DC-916B-4E44-A5D4-3A0E0452213F}" type="pres">
      <dgm:prSet presAssocID="{C4C7F634-BE38-4601-8224-417975ADAB20}" presName="wedgeRectCallout1" presStyleLbl="node1" presStyleIdx="1" presStyleCnt="3">
        <dgm:presLayoutVars>
          <dgm:bulletEnabled val="1"/>
        </dgm:presLayoutVars>
      </dgm:prSet>
      <dgm:spPr/>
    </dgm:pt>
    <dgm:pt modelId="{1CBD3474-1DBD-4339-8412-DFC24A4A812D}" type="pres">
      <dgm:prSet presAssocID="{C39A8D4C-5DA9-40D3-9BB0-BF1D198AB49F}" presName="sibTrans" presStyleCnt="0"/>
      <dgm:spPr/>
    </dgm:pt>
    <dgm:pt modelId="{9CBD81B1-6411-4F67-82DE-AF03C0D9D527}" type="pres">
      <dgm:prSet presAssocID="{58562688-B55B-4978-9770-71C7C705C300}" presName="composite" presStyleCnt="0"/>
      <dgm:spPr/>
    </dgm:pt>
    <dgm:pt modelId="{6160B44E-9B51-4685-8980-24B3BA0AA389}" type="pres">
      <dgm:prSet presAssocID="{58562688-B55B-4978-9770-71C7C705C300}" presName="rect1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CC00D3F5-1F11-4D6A-BB93-A747A6F588DC}" type="pres">
      <dgm:prSet presAssocID="{58562688-B55B-4978-9770-71C7C705C300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3987951F-0F9B-4420-B327-3E0D1D75F654}" type="presOf" srcId="{2CBC852C-C0E7-4816-991A-2C366E47F036}" destId="{373F3CEF-BED1-4A8B-916C-98A506823151}" srcOrd="0" destOrd="0" presId="urn:microsoft.com/office/officeart/2008/layout/BendingPictureCaptionList"/>
    <dgm:cxn modelId="{3C681132-87DA-4121-A354-00A02CA7A5D2}" srcId="{2CBC852C-C0E7-4816-991A-2C366E47F036}" destId="{B1E38A9C-2879-4EBC-917F-1324FB09CD57}" srcOrd="0" destOrd="0" parTransId="{0BE73EF1-C00F-48B5-928E-9594B15AD3D6}" sibTransId="{DD8479C6-9081-4CC0-9F27-6DC782C491AB}"/>
    <dgm:cxn modelId="{2036995B-A826-4535-8DF8-E2F94FD5E98B}" type="presOf" srcId="{B1E38A9C-2879-4EBC-917F-1324FB09CD57}" destId="{6AC4B97B-DD0F-4862-AF6F-C5AC83F86450}" srcOrd="0" destOrd="0" presId="urn:microsoft.com/office/officeart/2008/layout/BendingPictureCaptionList"/>
    <dgm:cxn modelId="{91AC8844-086E-4772-9D82-EDC7FF32A2AE}" type="presOf" srcId="{C4C7F634-BE38-4601-8224-417975ADAB20}" destId="{C7DCE6DC-916B-4E44-A5D4-3A0E0452213F}" srcOrd="0" destOrd="0" presId="urn:microsoft.com/office/officeart/2008/layout/BendingPictureCaptionList"/>
    <dgm:cxn modelId="{A01FB146-113C-46C6-867F-41016DA529FF}" srcId="{2CBC852C-C0E7-4816-991A-2C366E47F036}" destId="{C4C7F634-BE38-4601-8224-417975ADAB20}" srcOrd="1" destOrd="0" parTransId="{5A5E1440-8E38-4866-968E-49C127955B7C}" sibTransId="{C39A8D4C-5DA9-40D3-9BB0-BF1D198AB49F}"/>
    <dgm:cxn modelId="{FF8B0289-B762-4858-813B-17F2013A1033}" type="presOf" srcId="{58562688-B55B-4978-9770-71C7C705C300}" destId="{CC00D3F5-1F11-4D6A-BB93-A747A6F588DC}" srcOrd="0" destOrd="0" presId="urn:microsoft.com/office/officeart/2008/layout/BendingPictureCaptionList"/>
    <dgm:cxn modelId="{CA473A8E-3F9A-4F50-BBE8-3B6D018FE9E5}" srcId="{2CBC852C-C0E7-4816-991A-2C366E47F036}" destId="{58562688-B55B-4978-9770-71C7C705C300}" srcOrd="2" destOrd="0" parTransId="{84A17EF1-3FF6-4F37-A693-95043CC548D7}" sibTransId="{4E92ECF2-F5EF-46EA-88C7-CF1E91F38BE9}"/>
    <dgm:cxn modelId="{87C20490-F123-4216-AD43-5B0E48286CE3}" type="presParOf" srcId="{373F3CEF-BED1-4A8B-916C-98A506823151}" destId="{CDD12777-5F43-469F-AE8A-007FA26C872A}" srcOrd="0" destOrd="0" presId="urn:microsoft.com/office/officeart/2008/layout/BendingPictureCaptionList"/>
    <dgm:cxn modelId="{F248587E-9181-4D8F-BBAB-FEEA73F2137E}" type="presParOf" srcId="{CDD12777-5F43-469F-AE8A-007FA26C872A}" destId="{494AF98C-A237-40C4-84A2-42AF4ADF1EC3}" srcOrd="0" destOrd="0" presId="urn:microsoft.com/office/officeart/2008/layout/BendingPictureCaptionList"/>
    <dgm:cxn modelId="{A1E347A8-3566-4D4C-977C-C595A7BC95FD}" type="presParOf" srcId="{CDD12777-5F43-469F-AE8A-007FA26C872A}" destId="{6AC4B97B-DD0F-4862-AF6F-C5AC83F86450}" srcOrd="1" destOrd="0" presId="urn:microsoft.com/office/officeart/2008/layout/BendingPictureCaptionList"/>
    <dgm:cxn modelId="{74F6AF85-4485-445E-AB98-6BB9E7A1B4A4}" type="presParOf" srcId="{373F3CEF-BED1-4A8B-916C-98A506823151}" destId="{A3AD9BFC-C1D8-434A-8D9F-A430DDE6D0F2}" srcOrd="1" destOrd="0" presId="urn:microsoft.com/office/officeart/2008/layout/BendingPictureCaptionList"/>
    <dgm:cxn modelId="{9149E830-4C98-47E6-B65E-BE8D0DEAF38E}" type="presParOf" srcId="{373F3CEF-BED1-4A8B-916C-98A506823151}" destId="{8EA6A299-15BF-4C8E-B04E-BFA87BEB9EE1}" srcOrd="2" destOrd="0" presId="urn:microsoft.com/office/officeart/2008/layout/BendingPictureCaptionList"/>
    <dgm:cxn modelId="{D72B7E7B-6AF2-4233-9F20-5B2DC1970FDE}" type="presParOf" srcId="{8EA6A299-15BF-4C8E-B04E-BFA87BEB9EE1}" destId="{B20697FB-E1CF-4234-9981-854FA879DEF5}" srcOrd="0" destOrd="0" presId="urn:microsoft.com/office/officeart/2008/layout/BendingPictureCaptionList"/>
    <dgm:cxn modelId="{D1FC6084-ACC1-4E6D-94D6-85849BAEDC1B}" type="presParOf" srcId="{8EA6A299-15BF-4C8E-B04E-BFA87BEB9EE1}" destId="{C7DCE6DC-916B-4E44-A5D4-3A0E0452213F}" srcOrd="1" destOrd="0" presId="urn:microsoft.com/office/officeart/2008/layout/BendingPictureCaptionList"/>
    <dgm:cxn modelId="{12D81CF9-FEDB-4231-989F-B02C1A139F20}" type="presParOf" srcId="{373F3CEF-BED1-4A8B-916C-98A506823151}" destId="{1CBD3474-1DBD-4339-8412-DFC24A4A812D}" srcOrd="3" destOrd="0" presId="urn:microsoft.com/office/officeart/2008/layout/BendingPictureCaptionList"/>
    <dgm:cxn modelId="{0C38A96C-5C36-4104-ACD1-F7BD1380ED45}" type="presParOf" srcId="{373F3CEF-BED1-4A8B-916C-98A506823151}" destId="{9CBD81B1-6411-4F67-82DE-AF03C0D9D527}" srcOrd="4" destOrd="0" presId="urn:microsoft.com/office/officeart/2008/layout/BendingPictureCaptionList"/>
    <dgm:cxn modelId="{41DEF254-66B8-4E64-B319-610CEAAA6E60}" type="presParOf" srcId="{9CBD81B1-6411-4F67-82DE-AF03C0D9D527}" destId="{6160B44E-9B51-4685-8980-24B3BA0AA389}" srcOrd="0" destOrd="0" presId="urn:microsoft.com/office/officeart/2008/layout/BendingPictureCaptionList"/>
    <dgm:cxn modelId="{039706AE-291F-410B-8905-348C5BE7A466}" type="presParOf" srcId="{9CBD81B1-6411-4F67-82DE-AF03C0D9D527}" destId="{CC00D3F5-1F11-4D6A-BB93-A747A6F588DC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C852C-C0E7-4816-991A-2C366E47F036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38A9C-2879-4EBC-917F-1324FB09CD57}">
      <dgm:prSet phldrT="[Текст]"/>
      <dgm:spPr/>
      <dgm:t>
        <a:bodyPr/>
        <a:lstStyle/>
        <a:p>
          <a:r>
            <a:rPr lang="ru-RU" dirty="0"/>
            <a:t>Магазины косметики не работают из-за хакерской атаки</a:t>
          </a:r>
        </a:p>
      </dgm:t>
    </dgm:pt>
    <dgm:pt modelId="{0BE73EF1-C00F-48B5-928E-9594B15AD3D6}" type="parTrans" cxnId="{3C681132-87DA-4121-A354-00A02CA7A5D2}">
      <dgm:prSet/>
      <dgm:spPr/>
      <dgm:t>
        <a:bodyPr/>
        <a:lstStyle/>
        <a:p>
          <a:endParaRPr lang="ru-RU"/>
        </a:p>
      </dgm:t>
    </dgm:pt>
    <dgm:pt modelId="{DD8479C6-9081-4CC0-9F27-6DC782C491AB}" type="sibTrans" cxnId="{3C681132-87DA-4121-A354-00A02CA7A5D2}">
      <dgm:prSet/>
      <dgm:spPr/>
      <dgm:t>
        <a:bodyPr/>
        <a:lstStyle/>
        <a:p>
          <a:endParaRPr lang="ru-RU"/>
        </a:p>
      </dgm:t>
    </dgm:pt>
    <dgm:pt modelId="{C4C7F634-BE38-4601-8224-417975ADAB20}">
      <dgm:prSet/>
      <dgm:spPr/>
      <dgm:t>
        <a:bodyPr/>
        <a:lstStyle/>
        <a:p>
          <a:r>
            <a:rPr lang="ru-RU" dirty="0"/>
            <a:t>Жители Сибири остались без интернета после кибератаки</a:t>
          </a:r>
        </a:p>
      </dgm:t>
    </dgm:pt>
    <dgm:pt modelId="{5A5E1440-8E38-4866-968E-49C127955B7C}" type="parTrans" cxnId="{A01FB146-113C-46C6-867F-41016DA529FF}">
      <dgm:prSet/>
      <dgm:spPr/>
      <dgm:t>
        <a:bodyPr/>
        <a:lstStyle/>
        <a:p>
          <a:endParaRPr lang="ru-RU"/>
        </a:p>
      </dgm:t>
    </dgm:pt>
    <dgm:pt modelId="{C39A8D4C-5DA9-40D3-9BB0-BF1D198AB49F}" type="sibTrans" cxnId="{A01FB146-113C-46C6-867F-41016DA529FF}">
      <dgm:prSet/>
      <dgm:spPr/>
      <dgm:t>
        <a:bodyPr/>
        <a:lstStyle/>
        <a:p>
          <a:endParaRPr lang="ru-RU"/>
        </a:p>
      </dgm:t>
    </dgm:pt>
    <dgm:pt modelId="{194A3262-3A41-4A7B-89FD-C399A170E3D4}">
      <dgm:prSet/>
      <dgm:spPr/>
      <dgm:t>
        <a:bodyPr/>
        <a:lstStyle/>
        <a:p>
          <a:r>
            <a:rPr lang="ru-RU" b="0" i="0" dirty="0"/>
            <a:t>В России хакер оставил без электричества 38 сел</a:t>
          </a:r>
        </a:p>
      </dgm:t>
    </dgm:pt>
    <dgm:pt modelId="{AAB82B66-D3D8-4EE6-87FF-FCBDB0349D60}" type="parTrans" cxnId="{9EA3503B-15AD-48D1-A8AD-08D7F6EEF2EF}">
      <dgm:prSet/>
      <dgm:spPr/>
      <dgm:t>
        <a:bodyPr/>
        <a:lstStyle/>
        <a:p>
          <a:endParaRPr lang="ru-RU"/>
        </a:p>
      </dgm:t>
    </dgm:pt>
    <dgm:pt modelId="{0B910AB7-3548-4DFF-9223-4B1CD4479C66}" type="sibTrans" cxnId="{9EA3503B-15AD-48D1-A8AD-08D7F6EEF2EF}">
      <dgm:prSet/>
      <dgm:spPr/>
      <dgm:t>
        <a:bodyPr/>
        <a:lstStyle/>
        <a:p>
          <a:endParaRPr lang="ru-RU"/>
        </a:p>
      </dgm:t>
    </dgm:pt>
    <dgm:pt modelId="{32B33FF4-FD37-4804-862C-CB6FAFCADE49}" type="pres">
      <dgm:prSet presAssocID="{2CBC852C-C0E7-4816-991A-2C366E47F036}" presName="Name0" presStyleCnt="0">
        <dgm:presLayoutVars>
          <dgm:dir/>
          <dgm:resizeHandles val="exact"/>
        </dgm:presLayoutVars>
      </dgm:prSet>
      <dgm:spPr/>
    </dgm:pt>
    <dgm:pt modelId="{CE3ACC48-E794-4DFE-B4C5-D9719D90B011}" type="pres">
      <dgm:prSet presAssocID="{B1E38A9C-2879-4EBC-917F-1324FB09CD57}" presName="composite" presStyleCnt="0"/>
      <dgm:spPr/>
    </dgm:pt>
    <dgm:pt modelId="{F41FDAF9-B92C-4277-954C-E8DA317BAAE4}" type="pres">
      <dgm:prSet presAssocID="{B1E38A9C-2879-4EBC-917F-1324FB09CD57}" presName="rect1" presStyleLbl="bgImgPlace1" presStyleIdx="0" presStyleCnt="3" custLinFactNeighborX="1108"/>
      <dgm:spPr>
        <a:blipFill dpi="0" rotWithShape="1">
          <a:blip xmlns:r="http://schemas.openxmlformats.org/officeDocument/2006/relationships" r:embed="rId1"/>
          <a:srcRect/>
          <a:stretch>
            <a:fillRect l="1936" t="-18878" r="-1936" b="-7122"/>
          </a:stretch>
        </a:blipFill>
      </dgm:spPr>
      <dgm:extLst>
        <a:ext uri="{E40237B7-FDA0-4F09-8148-C483321AD2D9}">
          <dgm14:cNvPr xmlns:dgm14="http://schemas.microsoft.com/office/drawing/2010/diagram" id="0" name="" descr="Picture background">
            <a:extLst>
              <a:ext uri="{FF2B5EF4-FFF2-40B4-BE49-F238E27FC236}">
                <a16:creationId xmlns:a16="http://schemas.microsoft.com/office/drawing/2014/main" id="{C0346696-051F-45DD-9869-2AF7791A5994}"/>
              </a:ext>
            </a:extLst>
          </dgm14:cNvPr>
        </a:ext>
      </dgm:extLst>
    </dgm:pt>
    <dgm:pt modelId="{652F2F19-D3C8-42F0-AD40-7447BF4DBBE7}" type="pres">
      <dgm:prSet presAssocID="{B1E38A9C-2879-4EBC-917F-1324FB09CD57}" presName="wedgeRectCallout1" presStyleLbl="node1" presStyleIdx="0" presStyleCnt="3">
        <dgm:presLayoutVars>
          <dgm:bulletEnabled val="1"/>
        </dgm:presLayoutVars>
      </dgm:prSet>
      <dgm:spPr/>
    </dgm:pt>
    <dgm:pt modelId="{D396A5FF-3E81-4949-BECE-72B6316FF7BF}" type="pres">
      <dgm:prSet presAssocID="{DD8479C6-9081-4CC0-9F27-6DC782C491AB}" presName="sibTrans" presStyleCnt="0"/>
      <dgm:spPr/>
    </dgm:pt>
    <dgm:pt modelId="{F9205021-F661-490D-AA19-2FB1244844C9}" type="pres">
      <dgm:prSet presAssocID="{C4C7F634-BE38-4601-8224-417975ADAB20}" presName="composite" presStyleCnt="0"/>
      <dgm:spPr/>
    </dgm:pt>
    <dgm:pt modelId="{DF26364C-9E02-4E7E-BFB3-6818501C1ED0}" type="pres">
      <dgm:prSet presAssocID="{C4C7F634-BE38-4601-8224-417975ADAB20}" presName="rect1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95E162AC-2DB7-478C-BCE3-CC6540881F99}" type="pres">
      <dgm:prSet presAssocID="{C4C7F634-BE38-4601-8224-417975ADAB20}" presName="wedgeRectCallout1" presStyleLbl="node1" presStyleIdx="1" presStyleCnt="3">
        <dgm:presLayoutVars>
          <dgm:bulletEnabled val="1"/>
        </dgm:presLayoutVars>
      </dgm:prSet>
      <dgm:spPr/>
    </dgm:pt>
    <dgm:pt modelId="{C698F986-5C53-4373-9E0C-E4E1786BBAB3}" type="pres">
      <dgm:prSet presAssocID="{C39A8D4C-5DA9-40D3-9BB0-BF1D198AB49F}" presName="sibTrans" presStyleCnt="0"/>
      <dgm:spPr/>
    </dgm:pt>
    <dgm:pt modelId="{C27594D0-2D7C-4229-BF46-C9CEDED5C005}" type="pres">
      <dgm:prSet presAssocID="{194A3262-3A41-4A7B-89FD-C399A170E3D4}" presName="composite" presStyleCnt="0"/>
      <dgm:spPr/>
    </dgm:pt>
    <dgm:pt modelId="{ADE917F4-5FBB-4784-80A5-60286824638C}" type="pres">
      <dgm:prSet presAssocID="{194A3262-3A41-4A7B-89FD-C399A170E3D4}" presName="rect1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DAABC4D2-3C2E-4601-B15C-7892FC3CB479}" type="pres">
      <dgm:prSet presAssocID="{194A3262-3A41-4A7B-89FD-C399A170E3D4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09846E17-87FB-44DD-BCC0-0672F4D32F36}" type="presOf" srcId="{194A3262-3A41-4A7B-89FD-C399A170E3D4}" destId="{DAABC4D2-3C2E-4601-B15C-7892FC3CB479}" srcOrd="0" destOrd="0" presId="urn:microsoft.com/office/officeart/2008/layout/BendingPictureCaptionList"/>
    <dgm:cxn modelId="{3C681132-87DA-4121-A354-00A02CA7A5D2}" srcId="{2CBC852C-C0E7-4816-991A-2C366E47F036}" destId="{B1E38A9C-2879-4EBC-917F-1324FB09CD57}" srcOrd="0" destOrd="0" parTransId="{0BE73EF1-C00F-48B5-928E-9594B15AD3D6}" sibTransId="{DD8479C6-9081-4CC0-9F27-6DC782C491AB}"/>
    <dgm:cxn modelId="{9EA3503B-15AD-48D1-A8AD-08D7F6EEF2EF}" srcId="{2CBC852C-C0E7-4816-991A-2C366E47F036}" destId="{194A3262-3A41-4A7B-89FD-C399A170E3D4}" srcOrd="2" destOrd="0" parTransId="{AAB82B66-D3D8-4EE6-87FF-FCBDB0349D60}" sibTransId="{0B910AB7-3548-4DFF-9223-4B1CD4479C66}"/>
    <dgm:cxn modelId="{A01FB146-113C-46C6-867F-41016DA529FF}" srcId="{2CBC852C-C0E7-4816-991A-2C366E47F036}" destId="{C4C7F634-BE38-4601-8224-417975ADAB20}" srcOrd="1" destOrd="0" parTransId="{5A5E1440-8E38-4866-968E-49C127955B7C}" sibTransId="{C39A8D4C-5DA9-40D3-9BB0-BF1D198AB49F}"/>
    <dgm:cxn modelId="{204AA394-6203-4F6A-BBB2-EDB13E9D90B3}" type="presOf" srcId="{B1E38A9C-2879-4EBC-917F-1324FB09CD57}" destId="{652F2F19-D3C8-42F0-AD40-7447BF4DBBE7}" srcOrd="0" destOrd="0" presId="urn:microsoft.com/office/officeart/2008/layout/BendingPictureCaptionList"/>
    <dgm:cxn modelId="{BC4171C9-5078-4A02-BF15-3D58BC12B72C}" type="presOf" srcId="{C4C7F634-BE38-4601-8224-417975ADAB20}" destId="{95E162AC-2DB7-478C-BCE3-CC6540881F99}" srcOrd="0" destOrd="0" presId="urn:microsoft.com/office/officeart/2008/layout/BendingPictureCaptionList"/>
    <dgm:cxn modelId="{DEC048F7-B9CA-4F1A-80B6-12CAC64E15D9}" type="presOf" srcId="{2CBC852C-C0E7-4816-991A-2C366E47F036}" destId="{32B33FF4-FD37-4804-862C-CB6FAFCADE49}" srcOrd="0" destOrd="0" presId="urn:microsoft.com/office/officeart/2008/layout/BendingPictureCaptionList"/>
    <dgm:cxn modelId="{9E27AB19-7FFC-4B1C-ADC7-C45B8589EB4E}" type="presParOf" srcId="{32B33FF4-FD37-4804-862C-CB6FAFCADE49}" destId="{CE3ACC48-E794-4DFE-B4C5-D9719D90B011}" srcOrd="0" destOrd="0" presId="urn:microsoft.com/office/officeart/2008/layout/BendingPictureCaptionList"/>
    <dgm:cxn modelId="{8EB72225-EE84-4B1D-B91D-9139DCDA8484}" type="presParOf" srcId="{CE3ACC48-E794-4DFE-B4C5-D9719D90B011}" destId="{F41FDAF9-B92C-4277-954C-E8DA317BAAE4}" srcOrd="0" destOrd="0" presId="urn:microsoft.com/office/officeart/2008/layout/BendingPictureCaptionList"/>
    <dgm:cxn modelId="{1CAF5265-E34B-4266-AE5D-34B6FC8C99B0}" type="presParOf" srcId="{CE3ACC48-E794-4DFE-B4C5-D9719D90B011}" destId="{652F2F19-D3C8-42F0-AD40-7447BF4DBBE7}" srcOrd="1" destOrd="0" presId="urn:microsoft.com/office/officeart/2008/layout/BendingPictureCaptionList"/>
    <dgm:cxn modelId="{04123AA6-FC71-46EE-819E-3A5791C6ECD6}" type="presParOf" srcId="{32B33FF4-FD37-4804-862C-CB6FAFCADE49}" destId="{D396A5FF-3E81-4949-BECE-72B6316FF7BF}" srcOrd="1" destOrd="0" presId="urn:microsoft.com/office/officeart/2008/layout/BendingPictureCaptionList"/>
    <dgm:cxn modelId="{CFA4F5C5-5953-4C68-8CB5-57BBF97F6744}" type="presParOf" srcId="{32B33FF4-FD37-4804-862C-CB6FAFCADE49}" destId="{F9205021-F661-490D-AA19-2FB1244844C9}" srcOrd="2" destOrd="0" presId="urn:microsoft.com/office/officeart/2008/layout/BendingPictureCaptionList"/>
    <dgm:cxn modelId="{0564F23F-F6CC-4FF6-A117-3427F33DE38F}" type="presParOf" srcId="{F9205021-F661-490D-AA19-2FB1244844C9}" destId="{DF26364C-9E02-4E7E-BFB3-6818501C1ED0}" srcOrd="0" destOrd="0" presId="urn:microsoft.com/office/officeart/2008/layout/BendingPictureCaptionList"/>
    <dgm:cxn modelId="{B2C9C0BF-2700-4225-8B1D-FFBF88C98830}" type="presParOf" srcId="{F9205021-F661-490D-AA19-2FB1244844C9}" destId="{95E162AC-2DB7-478C-BCE3-CC6540881F99}" srcOrd="1" destOrd="0" presId="urn:microsoft.com/office/officeart/2008/layout/BendingPictureCaptionList"/>
    <dgm:cxn modelId="{61FD7891-D8B5-47C7-A7C4-17CA64785DA5}" type="presParOf" srcId="{32B33FF4-FD37-4804-862C-CB6FAFCADE49}" destId="{C698F986-5C53-4373-9E0C-E4E1786BBAB3}" srcOrd="3" destOrd="0" presId="urn:microsoft.com/office/officeart/2008/layout/BendingPictureCaptionList"/>
    <dgm:cxn modelId="{3555EC57-BF20-4E61-95BF-83DFDD2F0D33}" type="presParOf" srcId="{32B33FF4-FD37-4804-862C-CB6FAFCADE49}" destId="{C27594D0-2D7C-4229-BF46-C9CEDED5C005}" srcOrd="4" destOrd="0" presId="urn:microsoft.com/office/officeart/2008/layout/BendingPictureCaptionList"/>
    <dgm:cxn modelId="{733D8F00-C657-4A68-A6E8-77D8372BA041}" type="presParOf" srcId="{C27594D0-2D7C-4229-BF46-C9CEDED5C005}" destId="{ADE917F4-5FBB-4784-80A5-60286824638C}" srcOrd="0" destOrd="0" presId="urn:microsoft.com/office/officeart/2008/layout/BendingPictureCaptionList"/>
    <dgm:cxn modelId="{18E09B77-51D2-40FD-A3F2-7E521231718E}" type="presParOf" srcId="{C27594D0-2D7C-4229-BF46-C9CEDED5C005}" destId="{DAABC4D2-3C2E-4601-B15C-7892FC3CB479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C9423-C486-473B-BF72-AA85DED2B73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692D1-C5AF-491C-80C6-F4152BBAA1B6}">
      <dgm:prSet phldrT="[Текст]"/>
      <dgm:spPr/>
      <dgm:t>
        <a:bodyPr/>
        <a:lstStyle/>
        <a:p>
          <a:r>
            <a:rPr lang="ru-RU" dirty="0"/>
            <a:t>Аудит активов, оценка рисков</a:t>
          </a:r>
        </a:p>
      </dgm:t>
    </dgm:pt>
    <dgm:pt modelId="{9E82CC9C-C780-4790-95E7-BE78BEF6EED5}" type="parTrans" cxnId="{E6DE0BD4-1776-4F9E-B1C4-3FF5AF23C4B7}">
      <dgm:prSet/>
      <dgm:spPr/>
      <dgm:t>
        <a:bodyPr/>
        <a:lstStyle/>
        <a:p>
          <a:endParaRPr lang="ru-RU"/>
        </a:p>
      </dgm:t>
    </dgm:pt>
    <dgm:pt modelId="{66F93D1B-376A-40D7-B82B-D4D7742C8C12}" type="sibTrans" cxnId="{E6DE0BD4-1776-4F9E-B1C4-3FF5AF23C4B7}">
      <dgm:prSet/>
      <dgm:spPr/>
      <dgm:t>
        <a:bodyPr/>
        <a:lstStyle/>
        <a:p>
          <a:endParaRPr lang="ru-RU"/>
        </a:p>
      </dgm:t>
    </dgm:pt>
    <dgm:pt modelId="{4D8B9660-3066-4112-8508-D7FE99975C07}">
      <dgm:prSet phldrT="[Текст]"/>
      <dgm:spPr/>
      <dgm:t>
        <a:bodyPr/>
        <a:lstStyle/>
        <a:p>
          <a:r>
            <a:rPr lang="ru-RU" dirty="0"/>
            <a:t>Формирование требований по защите информации</a:t>
          </a:r>
        </a:p>
      </dgm:t>
    </dgm:pt>
    <dgm:pt modelId="{C102948E-BFF9-4E48-98A6-B608FA756FB1}" type="parTrans" cxnId="{9A8E5F78-3A4B-45A1-B741-47A6FD37CAF3}">
      <dgm:prSet/>
      <dgm:spPr/>
      <dgm:t>
        <a:bodyPr/>
        <a:lstStyle/>
        <a:p>
          <a:endParaRPr lang="ru-RU"/>
        </a:p>
      </dgm:t>
    </dgm:pt>
    <dgm:pt modelId="{AE83A43A-407E-419B-8933-41D3A40B30DC}" type="sibTrans" cxnId="{9A8E5F78-3A4B-45A1-B741-47A6FD37CAF3}">
      <dgm:prSet/>
      <dgm:spPr/>
      <dgm:t>
        <a:bodyPr/>
        <a:lstStyle/>
        <a:p>
          <a:endParaRPr lang="ru-RU"/>
        </a:p>
      </dgm:t>
    </dgm:pt>
    <dgm:pt modelId="{E061DA78-6390-473F-B6D9-E3ACD127BD03}">
      <dgm:prSet phldrT="[Текст]"/>
      <dgm:spPr/>
      <dgm:t>
        <a:bodyPr/>
        <a:lstStyle/>
        <a:p>
          <a:r>
            <a:rPr lang="ru-RU" dirty="0"/>
            <a:t>Проектирование системы защиты информации</a:t>
          </a:r>
        </a:p>
      </dgm:t>
    </dgm:pt>
    <dgm:pt modelId="{40CD4A6D-BD79-4068-98BB-65CEC36A0006}" type="parTrans" cxnId="{8EE40EDC-C557-47FF-BC9C-63D393DF42A8}">
      <dgm:prSet/>
      <dgm:spPr/>
      <dgm:t>
        <a:bodyPr/>
        <a:lstStyle/>
        <a:p>
          <a:endParaRPr lang="ru-RU"/>
        </a:p>
      </dgm:t>
    </dgm:pt>
    <dgm:pt modelId="{02E89F77-41E9-4226-96A6-9989A3419E5B}" type="sibTrans" cxnId="{8EE40EDC-C557-47FF-BC9C-63D393DF42A8}">
      <dgm:prSet/>
      <dgm:spPr/>
      <dgm:t>
        <a:bodyPr/>
        <a:lstStyle/>
        <a:p>
          <a:endParaRPr lang="ru-RU"/>
        </a:p>
      </dgm:t>
    </dgm:pt>
    <dgm:pt modelId="{EED741F3-9BC5-43CD-A457-93E466BD8B1C}">
      <dgm:prSet phldrT="[Текст]"/>
      <dgm:spPr/>
      <dgm:t>
        <a:bodyPr/>
        <a:lstStyle/>
        <a:p>
          <a:r>
            <a:rPr lang="ru-RU" dirty="0"/>
            <a:t>Внедрение организационных мер</a:t>
          </a:r>
        </a:p>
      </dgm:t>
    </dgm:pt>
    <dgm:pt modelId="{CD061768-D57C-4195-AE62-C6EC1D39309D}" type="parTrans" cxnId="{B1F3A932-1E8E-40D0-9E85-578385E7FD0B}">
      <dgm:prSet/>
      <dgm:spPr/>
      <dgm:t>
        <a:bodyPr/>
        <a:lstStyle/>
        <a:p>
          <a:endParaRPr lang="ru-RU"/>
        </a:p>
      </dgm:t>
    </dgm:pt>
    <dgm:pt modelId="{E6BC1BD4-E1D9-4BE9-82D7-B1828A44D0E6}" type="sibTrans" cxnId="{B1F3A932-1E8E-40D0-9E85-578385E7FD0B}">
      <dgm:prSet/>
      <dgm:spPr/>
      <dgm:t>
        <a:bodyPr/>
        <a:lstStyle/>
        <a:p>
          <a:endParaRPr lang="ru-RU"/>
        </a:p>
      </dgm:t>
    </dgm:pt>
    <dgm:pt modelId="{CB4D4804-70E4-4729-849E-DC4AB64BF065}">
      <dgm:prSet phldrT="[Текст]"/>
      <dgm:spPr/>
      <dgm:t>
        <a:bodyPr/>
        <a:lstStyle/>
        <a:p>
          <a:r>
            <a:rPr lang="ru-RU" dirty="0"/>
            <a:t>Оценка эффективности принятых мер</a:t>
          </a:r>
        </a:p>
      </dgm:t>
    </dgm:pt>
    <dgm:pt modelId="{230ED04B-2F60-4C70-B2DB-C3FDE367984F}" type="parTrans" cxnId="{C9F28F53-7433-44F5-AF6C-C3B49FEEAB78}">
      <dgm:prSet/>
      <dgm:spPr/>
      <dgm:t>
        <a:bodyPr/>
        <a:lstStyle/>
        <a:p>
          <a:endParaRPr lang="ru-RU"/>
        </a:p>
      </dgm:t>
    </dgm:pt>
    <dgm:pt modelId="{F02EC777-069C-45B7-96EE-CE2079659484}" type="sibTrans" cxnId="{C9F28F53-7433-44F5-AF6C-C3B49FEEAB78}">
      <dgm:prSet/>
      <dgm:spPr/>
      <dgm:t>
        <a:bodyPr/>
        <a:lstStyle/>
        <a:p>
          <a:endParaRPr lang="ru-RU"/>
        </a:p>
      </dgm:t>
    </dgm:pt>
    <dgm:pt modelId="{98BC2755-67F0-4A08-8E66-C725B9A025B4}">
      <dgm:prSet/>
      <dgm:spPr/>
      <dgm:t>
        <a:bodyPr/>
        <a:lstStyle/>
        <a:p>
          <a:r>
            <a:rPr lang="ru-RU" dirty="0"/>
            <a:t>Внедрение технических мер</a:t>
          </a:r>
        </a:p>
      </dgm:t>
    </dgm:pt>
    <dgm:pt modelId="{48F37E13-34B5-4EB2-B533-BF7277C516F0}" type="parTrans" cxnId="{11864394-2E69-442C-A69C-1F0074042871}">
      <dgm:prSet/>
      <dgm:spPr/>
      <dgm:t>
        <a:bodyPr/>
        <a:lstStyle/>
        <a:p>
          <a:endParaRPr lang="ru-RU"/>
        </a:p>
      </dgm:t>
    </dgm:pt>
    <dgm:pt modelId="{2595C17E-FE6F-411F-BEA1-867A8009D5B2}" type="sibTrans" cxnId="{11864394-2E69-442C-A69C-1F0074042871}">
      <dgm:prSet/>
      <dgm:spPr/>
      <dgm:t>
        <a:bodyPr/>
        <a:lstStyle/>
        <a:p>
          <a:endParaRPr lang="ru-RU"/>
        </a:p>
      </dgm:t>
    </dgm:pt>
    <dgm:pt modelId="{6CE7F98E-9D7B-4287-81A6-6DBBDD7F71FC}">
      <dgm:prSet/>
      <dgm:spPr/>
      <dgm:t>
        <a:bodyPr/>
        <a:lstStyle/>
        <a:p>
          <a:r>
            <a:rPr lang="ru-RU" dirty="0"/>
            <a:t>Защита информации в ходе эксплуатации</a:t>
          </a:r>
        </a:p>
      </dgm:t>
    </dgm:pt>
    <dgm:pt modelId="{D5E79BC7-06D1-484E-984C-5B0A3B1938C7}" type="parTrans" cxnId="{4DAC9E91-D8A5-4B8D-89E6-4472AE4E0769}">
      <dgm:prSet/>
      <dgm:spPr/>
      <dgm:t>
        <a:bodyPr/>
        <a:lstStyle/>
        <a:p>
          <a:endParaRPr lang="ru-RU"/>
        </a:p>
      </dgm:t>
    </dgm:pt>
    <dgm:pt modelId="{C9DAAE1C-808A-4955-9644-6CD988D193A4}" type="sibTrans" cxnId="{4DAC9E91-D8A5-4B8D-89E6-4472AE4E0769}">
      <dgm:prSet/>
      <dgm:spPr/>
      <dgm:t>
        <a:bodyPr/>
        <a:lstStyle/>
        <a:p>
          <a:endParaRPr lang="ru-RU"/>
        </a:p>
      </dgm:t>
    </dgm:pt>
    <dgm:pt modelId="{A506EA6A-6C3C-4867-8134-5EACC4B285EB}" type="pres">
      <dgm:prSet presAssocID="{234C9423-C486-473B-BF72-AA85DED2B737}" presName="Name0" presStyleCnt="0">
        <dgm:presLayoutVars>
          <dgm:dir/>
          <dgm:resizeHandles val="exact"/>
        </dgm:presLayoutVars>
      </dgm:prSet>
      <dgm:spPr/>
    </dgm:pt>
    <dgm:pt modelId="{835D54B7-50C4-49A2-B0D5-EAF12E90D570}" type="pres">
      <dgm:prSet presAssocID="{234C9423-C486-473B-BF72-AA85DED2B737}" presName="cycle" presStyleCnt="0"/>
      <dgm:spPr/>
    </dgm:pt>
    <dgm:pt modelId="{31ABF465-2070-4D7A-9EF1-3A51FE749B27}" type="pres">
      <dgm:prSet presAssocID="{BF2692D1-C5AF-491C-80C6-F4152BBAA1B6}" presName="nodeFirstNode" presStyleLbl="node1" presStyleIdx="0" presStyleCnt="7">
        <dgm:presLayoutVars>
          <dgm:bulletEnabled val="1"/>
        </dgm:presLayoutVars>
      </dgm:prSet>
      <dgm:spPr/>
    </dgm:pt>
    <dgm:pt modelId="{602ED63C-A7F0-4135-BA30-4CF8D28834B0}" type="pres">
      <dgm:prSet presAssocID="{66F93D1B-376A-40D7-B82B-D4D7742C8C12}" presName="sibTransFirstNode" presStyleLbl="bgShp" presStyleIdx="0" presStyleCnt="1"/>
      <dgm:spPr/>
    </dgm:pt>
    <dgm:pt modelId="{7C5F2156-057A-4344-9906-3C05F91C2F3A}" type="pres">
      <dgm:prSet presAssocID="{4D8B9660-3066-4112-8508-D7FE99975C07}" presName="nodeFollowingNodes" presStyleLbl="node1" presStyleIdx="1" presStyleCnt="7" custRadScaleRad="105519" custRadScaleInc="20633">
        <dgm:presLayoutVars>
          <dgm:bulletEnabled val="1"/>
        </dgm:presLayoutVars>
      </dgm:prSet>
      <dgm:spPr/>
    </dgm:pt>
    <dgm:pt modelId="{51280B5D-BB11-4181-A28B-C2B1FDDD320F}" type="pres">
      <dgm:prSet presAssocID="{E061DA78-6390-473F-B6D9-E3ACD127BD03}" presName="nodeFollowingNodes" presStyleLbl="node1" presStyleIdx="2" presStyleCnt="7" custRadScaleRad="93244" custRadScaleInc="-7397">
        <dgm:presLayoutVars>
          <dgm:bulletEnabled val="1"/>
        </dgm:presLayoutVars>
      </dgm:prSet>
      <dgm:spPr/>
    </dgm:pt>
    <dgm:pt modelId="{077F8A7F-31DC-4736-A151-1E445356C382}" type="pres">
      <dgm:prSet presAssocID="{EED741F3-9BC5-43CD-A457-93E466BD8B1C}" presName="nodeFollowingNodes" presStyleLbl="node1" presStyleIdx="3" presStyleCnt="7" custRadScaleRad="101577" custRadScaleInc="-19630">
        <dgm:presLayoutVars>
          <dgm:bulletEnabled val="1"/>
        </dgm:presLayoutVars>
      </dgm:prSet>
      <dgm:spPr/>
    </dgm:pt>
    <dgm:pt modelId="{54A83CF3-9B02-43B7-A5B9-B26826AE3508}" type="pres">
      <dgm:prSet presAssocID="{98BC2755-67F0-4A08-8E66-C725B9A025B4}" presName="nodeFollowingNodes" presStyleLbl="node1" presStyleIdx="4" presStyleCnt="7" custRadScaleRad="96751" custRadScaleInc="8416">
        <dgm:presLayoutVars>
          <dgm:bulletEnabled val="1"/>
        </dgm:presLayoutVars>
      </dgm:prSet>
      <dgm:spPr/>
    </dgm:pt>
    <dgm:pt modelId="{83AB9A6C-9911-46A4-AACB-169A16750D08}" type="pres">
      <dgm:prSet presAssocID="{CB4D4804-70E4-4729-849E-DC4AB64BF065}" presName="nodeFollowingNodes" presStyleLbl="node1" presStyleIdx="5" presStyleCnt="7" custRadScaleRad="100612" custRadScaleInc="8335">
        <dgm:presLayoutVars>
          <dgm:bulletEnabled val="1"/>
        </dgm:presLayoutVars>
      </dgm:prSet>
      <dgm:spPr/>
    </dgm:pt>
    <dgm:pt modelId="{FDA6CF91-F85B-4631-B939-11B29A291F43}" type="pres">
      <dgm:prSet presAssocID="{6CE7F98E-9D7B-4287-81A6-6DBBDD7F71FC}" presName="nodeFollowingNodes" presStyleLbl="node1" presStyleIdx="6" presStyleCnt="7" custRadScaleRad="105521" custRadScaleInc="-20635">
        <dgm:presLayoutVars>
          <dgm:bulletEnabled val="1"/>
        </dgm:presLayoutVars>
      </dgm:prSet>
      <dgm:spPr/>
    </dgm:pt>
  </dgm:ptLst>
  <dgm:cxnLst>
    <dgm:cxn modelId="{D367060F-9FDF-4FDD-8A9B-F26AB65DD24E}" type="presOf" srcId="{6CE7F98E-9D7B-4287-81A6-6DBBDD7F71FC}" destId="{FDA6CF91-F85B-4631-B939-11B29A291F43}" srcOrd="0" destOrd="0" presId="urn:microsoft.com/office/officeart/2005/8/layout/cycle3"/>
    <dgm:cxn modelId="{16AD5E15-B31D-4F97-8954-884F40D0D08D}" type="presOf" srcId="{E061DA78-6390-473F-B6D9-E3ACD127BD03}" destId="{51280B5D-BB11-4181-A28B-C2B1FDDD320F}" srcOrd="0" destOrd="0" presId="urn:microsoft.com/office/officeart/2005/8/layout/cycle3"/>
    <dgm:cxn modelId="{C0FE8819-9CB5-4BD0-B425-82970DC964CA}" type="presOf" srcId="{98BC2755-67F0-4A08-8E66-C725B9A025B4}" destId="{54A83CF3-9B02-43B7-A5B9-B26826AE3508}" srcOrd="0" destOrd="0" presId="urn:microsoft.com/office/officeart/2005/8/layout/cycle3"/>
    <dgm:cxn modelId="{FB777822-7CB9-49F8-B2B5-4CDC78780A31}" type="presOf" srcId="{66F93D1B-376A-40D7-B82B-D4D7742C8C12}" destId="{602ED63C-A7F0-4135-BA30-4CF8D28834B0}" srcOrd="0" destOrd="0" presId="urn:microsoft.com/office/officeart/2005/8/layout/cycle3"/>
    <dgm:cxn modelId="{D19B0C2D-6339-4F11-930C-CA436E7AB7E7}" type="presOf" srcId="{BF2692D1-C5AF-491C-80C6-F4152BBAA1B6}" destId="{31ABF465-2070-4D7A-9EF1-3A51FE749B27}" srcOrd="0" destOrd="0" presId="urn:microsoft.com/office/officeart/2005/8/layout/cycle3"/>
    <dgm:cxn modelId="{B1F3A932-1E8E-40D0-9E85-578385E7FD0B}" srcId="{234C9423-C486-473B-BF72-AA85DED2B737}" destId="{EED741F3-9BC5-43CD-A457-93E466BD8B1C}" srcOrd="3" destOrd="0" parTransId="{CD061768-D57C-4195-AE62-C6EC1D39309D}" sibTransId="{E6BC1BD4-E1D9-4BE9-82D7-B1828A44D0E6}"/>
    <dgm:cxn modelId="{B2C07142-BB13-4336-9E3B-FBE046F0330F}" type="presOf" srcId="{4D8B9660-3066-4112-8508-D7FE99975C07}" destId="{7C5F2156-057A-4344-9906-3C05F91C2F3A}" srcOrd="0" destOrd="0" presId="urn:microsoft.com/office/officeart/2005/8/layout/cycle3"/>
    <dgm:cxn modelId="{E7D27A6C-652F-494B-8C8C-7CA315943240}" type="presOf" srcId="{234C9423-C486-473B-BF72-AA85DED2B737}" destId="{A506EA6A-6C3C-4867-8134-5EACC4B285EB}" srcOrd="0" destOrd="0" presId="urn:microsoft.com/office/officeart/2005/8/layout/cycle3"/>
    <dgm:cxn modelId="{C9F28F53-7433-44F5-AF6C-C3B49FEEAB78}" srcId="{234C9423-C486-473B-BF72-AA85DED2B737}" destId="{CB4D4804-70E4-4729-849E-DC4AB64BF065}" srcOrd="5" destOrd="0" parTransId="{230ED04B-2F60-4C70-B2DB-C3FDE367984F}" sibTransId="{F02EC777-069C-45B7-96EE-CE2079659484}"/>
    <dgm:cxn modelId="{9A8E5F78-3A4B-45A1-B741-47A6FD37CAF3}" srcId="{234C9423-C486-473B-BF72-AA85DED2B737}" destId="{4D8B9660-3066-4112-8508-D7FE99975C07}" srcOrd="1" destOrd="0" parTransId="{C102948E-BFF9-4E48-98A6-B608FA756FB1}" sibTransId="{AE83A43A-407E-419B-8933-41D3A40B30DC}"/>
    <dgm:cxn modelId="{4DAC9E91-D8A5-4B8D-89E6-4472AE4E0769}" srcId="{234C9423-C486-473B-BF72-AA85DED2B737}" destId="{6CE7F98E-9D7B-4287-81A6-6DBBDD7F71FC}" srcOrd="6" destOrd="0" parTransId="{D5E79BC7-06D1-484E-984C-5B0A3B1938C7}" sibTransId="{C9DAAE1C-808A-4955-9644-6CD988D193A4}"/>
    <dgm:cxn modelId="{11864394-2E69-442C-A69C-1F0074042871}" srcId="{234C9423-C486-473B-BF72-AA85DED2B737}" destId="{98BC2755-67F0-4A08-8E66-C725B9A025B4}" srcOrd="4" destOrd="0" parTransId="{48F37E13-34B5-4EB2-B533-BF7277C516F0}" sibTransId="{2595C17E-FE6F-411F-BEA1-867A8009D5B2}"/>
    <dgm:cxn modelId="{A1068494-3CD6-4357-A4F4-400AB4FD041D}" type="presOf" srcId="{CB4D4804-70E4-4729-849E-DC4AB64BF065}" destId="{83AB9A6C-9911-46A4-AACB-169A16750D08}" srcOrd="0" destOrd="0" presId="urn:microsoft.com/office/officeart/2005/8/layout/cycle3"/>
    <dgm:cxn modelId="{E6DE0BD4-1776-4F9E-B1C4-3FF5AF23C4B7}" srcId="{234C9423-C486-473B-BF72-AA85DED2B737}" destId="{BF2692D1-C5AF-491C-80C6-F4152BBAA1B6}" srcOrd="0" destOrd="0" parTransId="{9E82CC9C-C780-4790-95E7-BE78BEF6EED5}" sibTransId="{66F93D1B-376A-40D7-B82B-D4D7742C8C12}"/>
    <dgm:cxn modelId="{8EE40EDC-C557-47FF-BC9C-63D393DF42A8}" srcId="{234C9423-C486-473B-BF72-AA85DED2B737}" destId="{E061DA78-6390-473F-B6D9-E3ACD127BD03}" srcOrd="2" destOrd="0" parTransId="{40CD4A6D-BD79-4068-98BB-65CEC36A0006}" sibTransId="{02E89F77-41E9-4226-96A6-9989A3419E5B}"/>
    <dgm:cxn modelId="{6CDC22DD-23B3-4345-9CCB-21C84EF426DC}" type="presOf" srcId="{EED741F3-9BC5-43CD-A457-93E466BD8B1C}" destId="{077F8A7F-31DC-4736-A151-1E445356C382}" srcOrd="0" destOrd="0" presId="urn:microsoft.com/office/officeart/2005/8/layout/cycle3"/>
    <dgm:cxn modelId="{C83510AC-6D4B-4C16-8BBE-52A9C281F563}" type="presParOf" srcId="{A506EA6A-6C3C-4867-8134-5EACC4B285EB}" destId="{835D54B7-50C4-49A2-B0D5-EAF12E90D570}" srcOrd="0" destOrd="0" presId="urn:microsoft.com/office/officeart/2005/8/layout/cycle3"/>
    <dgm:cxn modelId="{4F78D5F0-ACDC-4A72-828C-0FFB7E62EC26}" type="presParOf" srcId="{835D54B7-50C4-49A2-B0D5-EAF12E90D570}" destId="{31ABF465-2070-4D7A-9EF1-3A51FE749B27}" srcOrd="0" destOrd="0" presId="urn:microsoft.com/office/officeart/2005/8/layout/cycle3"/>
    <dgm:cxn modelId="{712E3276-B735-44AE-B631-B5E1FC2D1C10}" type="presParOf" srcId="{835D54B7-50C4-49A2-B0D5-EAF12E90D570}" destId="{602ED63C-A7F0-4135-BA30-4CF8D28834B0}" srcOrd="1" destOrd="0" presId="urn:microsoft.com/office/officeart/2005/8/layout/cycle3"/>
    <dgm:cxn modelId="{69BFFBD7-1D34-44AA-84A3-F6F9AF761FC3}" type="presParOf" srcId="{835D54B7-50C4-49A2-B0D5-EAF12E90D570}" destId="{7C5F2156-057A-4344-9906-3C05F91C2F3A}" srcOrd="2" destOrd="0" presId="urn:microsoft.com/office/officeart/2005/8/layout/cycle3"/>
    <dgm:cxn modelId="{845CFB88-DCA9-4EBB-B968-9BB65D6352EA}" type="presParOf" srcId="{835D54B7-50C4-49A2-B0D5-EAF12E90D570}" destId="{51280B5D-BB11-4181-A28B-C2B1FDDD320F}" srcOrd="3" destOrd="0" presId="urn:microsoft.com/office/officeart/2005/8/layout/cycle3"/>
    <dgm:cxn modelId="{C8728F67-876C-450C-AE6D-74AEE507BCE3}" type="presParOf" srcId="{835D54B7-50C4-49A2-B0D5-EAF12E90D570}" destId="{077F8A7F-31DC-4736-A151-1E445356C382}" srcOrd="4" destOrd="0" presId="urn:microsoft.com/office/officeart/2005/8/layout/cycle3"/>
    <dgm:cxn modelId="{79670BC3-240E-4388-B48D-48EF066372CF}" type="presParOf" srcId="{835D54B7-50C4-49A2-B0D5-EAF12E90D570}" destId="{54A83CF3-9B02-43B7-A5B9-B26826AE3508}" srcOrd="5" destOrd="0" presId="urn:microsoft.com/office/officeart/2005/8/layout/cycle3"/>
    <dgm:cxn modelId="{E5CD183B-73EF-4686-8A92-93076A99CF3D}" type="presParOf" srcId="{835D54B7-50C4-49A2-B0D5-EAF12E90D570}" destId="{83AB9A6C-9911-46A4-AACB-169A16750D08}" srcOrd="6" destOrd="0" presId="urn:microsoft.com/office/officeart/2005/8/layout/cycle3"/>
    <dgm:cxn modelId="{AD9B3D3E-BAB1-4F0A-8D61-53AB6068995E}" type="presParOf" srcId="{835D54B7-50C4-49A2-B0D5-EAF12E90D570}" destId="{FDA6CF91-F85B-4631-B939-11B29A291F4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AF98C-A237-40C4-84A2-42AF4ADF1EC3}">
      <dsp:nvSpPr>
        <dsp:cNvPr id="0" name=""/>
        <dsp:cNvSpPr/>
      </dsp:nvSpPr>
      <dsp:spPr>
        <a:xfrm>
          <a:off x="0" y="862806"/>
          <a:ext cx="3373437" cy="2698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B97B-DD0F-4862-AF6F-C5AC83F86450}">
      <dsp:nvSpPr>
        <dsp:cNvPr id="0" name=""/>
        <dsp:cNvSpPr/>
      </dsp:nvSpPr>
      <dsp:spPr>
        <a:xfrm>
          <a:off x="303609" y="3291681"/>
          <a:ext cx="3002359" cy="9445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Хакерская атака на Аэрофлот</a:t>
          </a:r>
        </a:p>
      </dsp:txBody>
      <dsp:txXfrm>
        <a:off x="303609" y="3291681"/>
        <a:ext cx="3002359" cy="944562"/>
      </dsp:txXfrm>
    </dsp:sp>
    <dsp:sp modelId="{B20697FB-E1CF-4234-9981-854FA879DEF5}">
      <dsp:nvSpPr>
        <dsp:cNvPr id="0" name=""/>
        <dsp:cNvSpPr/>
      </dsp:nvSpPr>
      <dsp:spPr>
        <a:xfrm>
          <a:off x="3710781" y="862806"/>
          <a:ext cx="3373437" cy="2698749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CE6DC-916B-4E44-A5D4-3A0E0452213F}">
      <dsp:nvSpPr>
        <dsp:cNvPr id="0" name=""/>
        <dsp:cNvSpPr/>
      </dsp:nvSpPr>
      <dsp:spPr>
        <a:xfrm>
          <a:off x="4014390" y="3291681"/>
          <a:ext cx="3002359" cy="9445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Сбой в системе СБП после кибератаки</a:t>
          </a:r>
        </a:p>
      </dsp:txBody>
      <dsp:txXfrm>
        <a:off x="4014390" y="3291681"/>
        <a:ext cx="3002359" cy="944562"/>
      </dsp:txXfrm>
    </dsp:sp>
    <dsp:sp modelId="{6160B44E-9B51-4685-8980-24B3BA0AA389}">
      <dsp:nvSpPr>
        <dsp:cNvPr id="0" name=""/>
        <dsp:cNvSpPr/>
      </dsp:nvSpPr>
      <dsp:spPr>
        <a:xfrm>
          <a:off x="7421562" y="862806"/>
          <a:ext cx="3373437" cy="269874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0D3F5-1F11-4D6A-BB93-A747A6F588DC}">
      <dsp:nvSpPr>
        <dsp:cNvPr id="0" name=""/>
        <dsp:cNvSpPr/>
      </dsp:nvSpPr>
      <dsp:spPr>
        <a:xfrm>
          <a:off x="7725171" y="3291681"/>
          <a:ext cx="3002359" cy="9445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Утечка данных СДЭК</a:t>
          </a:r>
        </a:p>
      </dsp:txBody>
      <dsp:txXfrm>
        <a:off x="7725171" y="3291681"/>
        <a:ext cx="3002359" cy="944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FDAF9-B92C-4277-954C-E8DA317BAAE4}">
      <dsp:nvSpPr>
        <dsp:cNvPr id="0" name=""/>
        <dsp:cNvSpPr/>
      </dsp:nvSpPr>
      <dsp:spPr>
        <a:xfrm>
          <a:off x="37377" y="862806"/>
          <a:ext cx="3373437" cy="2698749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1936" t="-18878" r="-1936" b="-712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F2F19-D3C8-42F0-AD40-7447BF4DBBE7}">
      <dsp:nvSpPr>
        <dsp:cNvPr id="0" name=""/>
        <dsp:cNvSpPr/>
      </dsp:nvSpPr>
      <dsp:spPr>
        <a:xfrm>
          <a:off x="303609" y="3291681"/>
          <a:ext cx="3002359" cy="9445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Магазины косметики не работают из-за хакерской атаки</a:t>
          </a:r>
        </a:p>
      </dsp:txBody>
      <dsp:txXfrm>
        <a:off x="303609" y="3291681"/>
        <a:ext cx="3002359" cy="944562"/>
      </dsp:txXfrm>
    </dsp:sp>
    <dsp:sp modelId="{DF26364C-9E02-4E7E-BFB3-6818501C1ED0}">
      <dsp:nvSpPr>
        <dsp:cNvPr id="0" name=""/>
        <dsp:cNvSpPr/>
      </dsp:nvSpPr>
      <dsp:spPr>
        <a:xfrm>
          <a:off x="3710781" y="862806"/>
          <a:ext cx="3373437" cy="269874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162AC-2DB7-478C-BCE3-CC6540881F99}">
      <dsp:nvSpPr>
        <dsp:cNvPr id="0" name=""/>
        <dsp:cNvSpPr/>
      </dsp:nvSpPr>
      <dsp:spPr>
        <a:xfrm>
          <a:off x="4014390" y="3291681"/>
          <a:ext cx="3002359" cy="9445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Жители Сибири остались без интернета после кибератаки</a:t>
          </a:r>
        </a:p>
      </dsp:txBody>
      <dsp:txXfrm>
        <a:off x="4014390" y="3291681"/>
        <a:ext cx="3002359" cy="944562"/>
      </dsp:txXfrm>
    </dsp:sp>
    <dsp:sp modelId="{ADE917F4-5FBB-4784-80A5-60286824638C}">
      <dsp:nvSpPr>
        <dsp:cNvPr id="0" name=""/>
        <dsp:cNvSpPr/>
      </dsp:nvSpPr>
      <dsp:spPr>
        <a:xfrm>
          <a:off x="7421562" y="862806"/>
          <a:ext cx="3373437" cy="269874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BC4D2-3C2E-4601-B15C-7892FC3CB479}">
      <dsp:nvSpPr>
        <dsp:cNvPr id="0" name=""/>
        <dsp:cNvSpPr/>
      </dsp:nvSpPr>
      <dsp:spPr>
        <a:xfrm>
          <a:off x="7725171" y="3291681"/>
          <a:ext cx="3002359" cy="9445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/>
            <a:t>В России хакер оставил без электричества 38 сел</a:t>
          </a:r>
        </a:p>
      </dsp:txBody>
      <dsp:txXfrm>
        <a:off x="7725171" y="3291681"/>
        <a:ext cx="3002359" cy="944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ED63C-A7F0-4135-BA30-4CF8D28834B0}">
      <dsp:nvSpPr>
        <dsp:cNvPr id="0" name=""/>
        <dsp:cNvSpPr/>
      </dsp:nvSpPr>
      <dsp:spPr>
        <a:xfrm>
          <a:off x="2105133" y="-31828"/>
          <a:ext cx="4889153" cy="4889153"/>
        </a:xfrm>
        <a:prstGeom prst="circularArrow">
          <a:avLst>
            <a:gd name="adj1" fmla="val 5544"/>
            <a:gd name="adj2" fmla="val 330680"/>
            <a:gd name="adj3" fmla="val 14493477"/>
            <a:gd name="adj4" fmla="val 1696299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BF465-2070-4D7A-9EF1-3A51FE749B27}">
      <dsp:nvSpPr>
        <dsp:cNvPr id="0" name=""/>
        <dsp:cNvSpPr/>
      </dsp:nvSpPr>
      <dsp:spPr>
        <a:xfrm>
          <a:off x="3776614" y="378"/>
          <a:ext cx="1546190" cy="77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Аудит активов, оценка рисков</a:t>
          </a:r>
        </a:p>
      </dsp:txBody>
      <dsp:txXfrm>
        <a:off x="3814353" y="38117"/>
        <a:ext cx="1470712" cy="697617"/>
      </dsp:txXfrm>
    </dsp:sp>
    <dsp:sp modelId="{7C5F2156-057A-4344-9906-3C05F91C2F3A}">
      <dsp:nvSpPr>
        <dsp:cNvPr id="0" name=""/>
        <dsp:cNvSpPr/>
      </dsp:nvSpPr>
      <dsp:spPr>
        <a:xfrm>
          <a:off x="5695413" y="1009116"/>
          <a:ext cx="1546190" cy="77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Формирование требований по защите информации</a:t>
          </a:r>
        </a:p>
      </dsp:txBody>
      <dsp:txXfrm>
        <a:off x="5733152" y="1046855"/>
        <a:ext cx="1470712" cy="697617"/>
      </dsp:txXfrm>
    </dsp:sp>
    <dsp:sp modelId="{51280B5D-BB11-4181-A28B-C2B1FDDD320F}">
      <dsp:nvSpPr>
        <dsp:cNvPr id="0" name=""/>
        <dsp:cNvSpPr/>
      </dsp:nvSpPr>
      <dsp:spPr>
        <a:xfrm>
          <a:off x="5693862" y="2407123"/>
          <a:ext cx="1546190" cy="77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Проектирование системы защиты информации</a:t>
          </a:r>
        </a:p>
      </dsp:txBody>
      <dsp:txXfrm>
        <a:off x="5731601" y="2444862"/>
        <a:ext cx="1470712" cy="697617"/>
      </dsp:txXfrm>
    </dsp:sp>
    <dsp:sp modelId="{077F8A7F-31DC-4736-A151-1E445356C382}">
      <dsp:nvSpPr>
        <dsp:cNvPr id="0" name=""/>
        <dsp:cNvSpPr/>
      </dsp:nvSpPr>
      <dsp:spPr>
        <a:xfrm>
          <a:off x="4977608" y="3829644"/>
          <a:ext cx="1546190" cy="77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Внедрение организационных мер</a:t>
          </a:r>
        </a:p>
      </dsp:txBody>
      <dsp:txXfrm>
        <a:off x="5015347" y="3867383"/>
        <a:ext cx="1470712" cy="697617"/>
      </dsp:txXfrm>
    </dsp:sp>
    <dsp:sp modelId="{54A83CF3-9B02-43B7-A5B9-B26826AE3508}">
      <dsp:nvSpPr>
        <dsp:cNvPr id="0" name=""/>
        <dsp:cNvSpPr/>
      </dsp:nvSpPr>
      <dsp:spPr>
        <a:xfrm>
          <a:off x="2783258" y="3840950"/>
          <a:ext cx="1546190" cy="77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Внедрение технических мер</a:t>
          </a:r>
        </a:p>
      </dsp:txBody>
      <dsp:txXfrm>
        <a:off x="2820997" y="3878689"/>
        <a:ext cx="1470712" cy="697617"/>
      </dsp:txXfrm>
    </dsp:sp>
    <dsp:sp modelId="{83AB9A6C-9911-46A4-AACB-169A16750D08}">
      <dsp:nvSpPr>
        <dsp:cNvPr id="0" name=""/>
        <dsp:cNvSpPr/>
      </dsp:nvSpPr>
      <dsp:spPr>
        <a:xfrm>
          <a:off x="1705367" y="2417302"/>
          <a:ext cx="1546190" cy="77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Оценка эффективности принятых мер</a:t>
          </a:r>
        </a:p>
      </dsp:txBody>
      <dsp:txXfrm>
        <a:off x="1743106" y="2455041"/>
        <a:ext cx="1470712" cy="697617"/>
      </dsp:txXfrm>
    </dsp:sp>
    <dsp:sp modelId="{FDA6CF91-F85B-4631-B939-11B29A291F43}">
      <dsp:nvSpPr>
        <dsp:cNvPr id="0" name=""/>
        <dsp:cNvSpPr/>
      </dsp:nvSpPr>
      <dsp:spPr>
        <a:xfrm>
          <a:off x="1857762" y="1009126"/>
          <a:ext cx="1546190" cy="773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Защита информации в ходе эксплуатации</a:t>
          </a:r>
        </a:p>
      </dsp:txBody>
      <dsp:txXfrm>
        <a:off x="1895501" y="1046865"/>
        <a:ext cx="1470712" cy="697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6E927-C71C-4CC0-A722-8AF5B4918876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CC0B-94C0-4858-884F-FEC04822C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4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ной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31DA8-1F11-4F8E-B29A-9B42CCC3E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8884" y="6281233"/>
            <a:ext cx="1198635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604" y="6416803"/>
            <a:ext cx="963569" cy="2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6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8D054-558D-4810-860B-34019F2D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59903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83D82D-81A9-4461-AAA4-CD49B4BF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C94D1-010F-449B-B98C-7C288D51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71EA-0252-4F06-A9CF-D57CA436FCAF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93024-BB8E-4B60-A7FB-D2BF76AF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53827-52D2-4C9F-9EE4-CBFA1B73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6681-8647-43EF-8F31-619B17B1C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4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6D1AC-A479-4842-8F08-41DF543F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E074DC-AD3E-42E8-A663-71706B402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A37F1-D84A-4E72-92A7-A4B9F9B4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71EA-0252-4F06-A9CF-D57CA436FCAF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FAA50-1E8A-4C4D-8BE2-F5450301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5DE5D-0A87-410C-A1AA-A29EF512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6681-8647-43EF-8F31-619B17B1C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5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A105E-798D-46A2-AABF-B9143383E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78756-9FBC-416D-B4B2-25007C79A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B65C9-A904-485B-BAB3-E3DE6177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71EA-0252-4F06-A9CF-D57CA436FCAF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1BD04-4804-4AFA-BF9C-67B36100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FE8C2-CF84-49D8-9489-2E631260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6681-8647-43EF-8F31-619B17B1C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32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5" r:id="rId3"/>
    <p:sldLayoutId id="2147483666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6.sv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8DE68-EA1C-44B7-8F14-49474A459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B87C10-13F9-4BA3-9381-37D712D27BED}"/>
              </a:ext>
            </a:extLst>
          </p:cNvPr>
          <p:cNvSpPr/>
          <p:nvPr/>
        </p:nvSpPr>
        <p:spPr>
          <a:xfrm>
            <a:off x="-1" y="1242"/>
            <a:ext cx="12190413" cy="6857106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A79FE-E34B-429E-B65E-3A2CD8301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442431"/>
            <a:ext cx="9142809" cy="2387289"/>
          </a:xfrm>
        </p:spPr>
        <p:txBody>
          <a:bodyPr>
            <a:normAutofit/>
          </a:bodyPr>
          <a:lstStyle/>
          <a:p>
            <a:r>
              <a:rPr lang="en-US" sz="7199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INFO</a:t>
            </a:r>
            <a:r>
              <a:rPr lang="en-US" sz="7199" dirty="0">
                <a:solidFill>
                  <a:schemeClr val="bg1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SECURITY</a:t>
            </a:r>
            <a:endParaRPr lang="ru-RU" sz="7199" dirty="0">
              <a:solidFill>
                <a:schemeClr val="bg1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5BCFE8-654D-4806-AB9B-A70437EE5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267" y="3998955"/>
            <a:ext cx="8401878" cy="165554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Специализированный сервис-провайдер в сфере информационной безопасности, IT и консалтинга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FEE9F3-C7E8-45DD-B8F0-DA617CD34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7199" y="5931337"/>
            <a:ext cx="1576011" cy="4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0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A4968-8381-4D82-A799-C3AB10652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0D41B9-3756-4A4F-B414-84C2D8B4E4EC}"/>
              </a:ext>
            </a:extLst>
          </p:cNvPr>
          <p:cNvSpPr/>
          <p:nvPr/>
        </p:nvSpPr>
        <p:spPr>
          <a:xfrm>
            <a:off x="-6350" y="1242"/>
            <a:ext cx="12190413" cy="685710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D804D1-4177-4BCF-AB1C-DB8F18FC49D5}"/>
              </a:ext>
            </a:extLst>
          </p:cNvPr>
          <p:cNvSpPr/>
          <p:nvPr/>
        </p:nvSpPr>
        <p:spPr>
          <a:xfrm>
            <a:off x="6350" y="1242"/>
            <a:ext cx="12184062" cy="6857106"/>
          </a:xfrm>
          <a:prstGeom prst="rect">
            <a:avLst/>
          </a:prstGeom>
          <a:solidFill>
            <a:srgbClr val="00589A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74C6099-A086-46E5-894C-D46D76440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204984" y="1240"/>
            <a:ext cx="5972730" cy="4707295"/>
          </a:xfrm>
          <a:prstGeom prst="rect">
            <a:avLst/>
          </a:prstGeom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F62058C8-287D-4703-B679-EA2A3211171E}"/>
              </a:ext>
            </a:extLst>
          </p:cNvPr>
          <p:cNvSpPr txBox="1">
            <a:spLocks/>
          </p:cNvSpPr>
          <p:nvPr/>
        </p:nvSpPr>
        <p:spPr>
          <a:xfrm>
            <a:off x="723901" y="2652047"/>
            <a:ext cx="10715624" cy="1569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3400" b="1" dirty="0">
                <a:solidFill>
                  <a:schemeClr val="bg1"/>
                </a:solidFill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СЕМЬ СОВЕТОВ ПО КИБЕРБЕЗОПАСНОСТИ</a:t>
            </a:r>
            <a:endParaRPr lang="ru-RU" sz="3400" b="1" dirty="0">
              <a:solidFill>
                <a:srgbClr val="3A539B"/>
              </a:solidFill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8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546383" y="3848482"/>
            <a:ext cx="4874057" cy="930334"/>
            <a:chOff x="3209699" y="1889413"/>
            <a:chExt cx="4372201" cy="930334"/>
          </a:xfrm>
        </p:grpSpPr>
        <p:sp>
          <p:nvSpPr>
            <p:cNvPr id="18" name="TextBox 17"/>
            <p:cNvSpPr txBox="1"/>
            <p:nvPr/>
          </p:nvSpPr>
          <p:spPr>
            <a:xfrm>
              <a:off x="3209699" y="1889413"/>
              <a:ext cx="585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04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30081" y="1957972"/>
              <a:ext cx="345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ПАРОЛЬНАЯ ПОЛИТИКА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0081" y="23580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200" dirty="0"/>
                <a:t>Парольная политика спасёт вас от того, что кто-то из сотрудников использует пароль «пароль»</a:t>
              </a:r>
            </a:p>
          </p:txBody>
        </p:sp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405388B6-790D-40E3-95CA-343624012E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Семь советов по кибербезопасности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CA4BF9F-C792-441B-A7F7-807EB9076782}"/>
              </a:ext>
            </a:extLst>
          </p:cNvPr>
          <p:cNvGrpSpPr/>
          <p:nvPr/>
        </p:nvGrpSpPr>
        <p:grpSpPr>
          <a:xfrm>
            <a:off x="6543410" y="2320690"/>
            <a:ext cx="4874057" cy="930334"/>
            <a:chOff x="3209699" y="1889413"/>
            <a:chExt cx="4372201" cy="9303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780C6-F595-432C-8B01-C5DF6B7DA303}"/>
                </a:ext>
              </a:extLst>
            </p:cNvPr>
            <p:cNvSpPr txBox="1"/>
            <p:nvPr/>
          </p:nvSpPr>
          <p:spPr>
            <a:xfrm>
              <a:off x="3209699" y="1889413"/>
              <a:ext cx="585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03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9B197D9-655D-4EDA-8CCC-5CB11AE86FD7}"/>
                </a:ext>
              </a:extLst>
            </p:cNvPr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70E4DE-B0E2-4D4B-B7DA-372FD1A6E8B5}"/>
                </a:ext>
              </a:extLst>
            </p:cNvPr>
            <p:cNvSpPr txBox="1"/>
            <p:nvPr/>
          </p:nvSpPr>
          <p:spPr>
            <a:xfrm>
              <a:off x="4130081" y="1957972"/>
              <a:ext cx="345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АНТИВИРУС ЭТО ОДНА ИЗ ОСНОВ ИБ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0653F0-D4C2-450D-AF22-0032C6B9A1F8}"/>
                </a:ext>
              </a:extLst>
            </p:cNvPr>
            <p:cNvSpPr txBox="1"/>
            <p:nvPr/>
          </p:nvSpPr>
          <p:spPr>
            <a:xfrm>
              <a:off x="4130081" y="23580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Антивирус должен быть установлен сразу после установки операционной системы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F074B12-C6DD-4D62-97E4-809054FDCC4E}"/>
              </a:ext>
            </a:extLst>
          </p:cNvPr>
          <p:cNvGrpSpPr/>
          <p:nvPr/>
        </p:nvGrpSpPr>
        <p:grpSpPr>
          <a:xfrm>
            <a:off x="990600" y="2317188"/>
            <a:ext cx="4874057" cy="930334"/>
            <a:chOff x="3209699" y="1889413"/>
            <a:chExt cx="4372201" cy="9303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AEBEFC-A473-420D-B723-D4032A26BFFE}"/>
                </a:ext>
              </a:extLst>
            </p:cNvPr>
            <p:cNvSpPr txBox="1"/>
            <p:nvPr/>
          </p:nvSpPr>
          <p:spPr>
            <a:xfrm>
              <a:off x="3209699" y="1889413"/>
              <a:ext cx="716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01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98EA25-A1B1-4F14-ABE5-0F79905F0F80}"/>
                </a:ext>
              </a:extLst>
            </p:cNvPr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75D35A-771C-449A-97AB-E13BBFE2E421}"/>
                </a:ext>
              </a:extLst>
            </p:cNvPr>
            <p:cNvSpPr txBox="1"/>
            <p:nvPr/>
          </p:nvSpPr>
          <p:spPr>
            <a:xfrm>
              <a:off x="4130081" y="1957972"/>
              <a:ext cx="345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ЗНАТЬ ИТ-АКТИВЫ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21E678-AA48-4A48-96E8-4F5D2FE5A662}"/>
                </a:ext>
              </a:extLst>
            </p:cNvPr>
            <p:cNvSpPr txBox="1"/>
            <p:nvPr/>
          </p:nvSpPr>
          <p:spPr>
            <a:xfrm>
              <a:off x="4130081" y="23580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Необходимо поддерживать в актуальном состоянии список всех ИТ-активов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6BB041F-E9AA-437B-8695-E389055734D0}"/>
              </a:ext>
            </a:extLst>
          </p:cNvPr>
          <p:cNvGrpSpPr/>
          <p:nvPr/>
        </p:nvGrpSpPr>
        <p:grpSpPr>
          <a:xfrm>
            <a:off x="990600" y="3849433"/>
            <a:ext cx="4874057" cy="930334"/>
            <a:chOff x="3209699" y="1889413"/>
            <a:chExt cx="4372201" cy="93033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25B40E-E95E-48AA-8670-CA5D0D3DA3BE}"/>
                </a:ext>
              </a:extLst>
            </p:cNvPr>
            <p:cNvSpPr txBox="1"/>
            <p:nvPr/>
          </p:nvSpPr>
          <p:spPr>
            <a:xfrm>
              <a:off x="3209699" y="1889413"/>
              <a:ext cx="585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02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9EE62CB-1B8D-4BBE-BABB-B69DEE4C910A}"/>
                </a:ext>
              </a:extLst>
            </p:cNvPr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E5C5F9-85C1-412B-BDA3-8C371107F46C}"/>
                </a:ext>
              </a:extLst>
            </p:cNvPr>
            <p:cNvSpPr txBox="1"/>
            <p:nvPr/>
          </p:nvSpPr>
          <p:spPr>
            <a:xfrm>
              <a:off x="4130081" y="1957972"/>
              <a:ext cx="345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КОНТРОЛЬ ПРАВ ПОЛЬЗОВАТЕЛЕЙ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C2BBB2-D485-4C8D-9C38-E09B6659D310}"/>
                </a:ext>
              </a:extLst>
            </p:cNvPr>
            <p:cNvSpPr txBox="1"/>
            <p:nvPr/>
          </p:nvSpPr>
          <p:spPr>
            <a:xfrm>
              <a:off x="4130081" y="23580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200" dirty="0"/>
                <a:t>Чем жестче контролируются права пользователя, тем меньше вероятность инцидентов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509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405388B6-790D-40E3-95CA-343624012E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Семь советов по кибербезопасности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CA4BF9F-C792-441B-A7F7-807EB9076782}"/>
              </a:ext>
            </a:extLst>
          </p:cNvPr>
          <p:cNvGrpSpPr/>
          <p:nvPr/>
        </p:nvGrpSpPr>
        <p:grpSpPr>
          <a:xfrm>
            <a:off x="990600" y="3620086"/>
            <a:ext cx="4874057" cy="930334"/>
            <a:chOff x="3209699" y="1889413"/>
            <a:chExt cx="4372201" cy="9303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780C6-F595-432C-8B01-C5DF6B7DA303}"/>
                </a:ext>
              </a:extLst>
            </p:cNvPr>
            <p:cNvSpPr txBox="1"/>
            <p:nvPr/>
          </p:nvSpPr>
          <p:spPr>
            <a:xfrm>
              <a:off x="3209699" y="1889413"/>
              <a:ext cx="585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06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9B197D9-655D-4EDA-8CCC-5CB11AE86FD7}"/>
                </a:ext>
              </a:extLst>
            </p:cNvPr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70E4DE-B0E2-4D4B-B7DA-372FD1A6E8B5}"/>
                </a:ext>
              </a:extLst>
            </p:cNvPr>
            <p:cNvSpPr txBox="1"/>
            <p:nvPr/>
          </p:nvSpPr>
          <p:spPr>
            <a:xfrm>
              <a:off x="4130081" y="1957972"/>
              <a:ext cx="345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ОБУЧЕНИЕ СОТРУДНИКОВ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0653F0-D4C2-450D-AF22-0032C6B9A1F8}"/>
                </a:ext>
              </a:extLst>
            </p:cNvPr>
            <p:cNvSpPr txBox="1"/>
            <p:nvPr/>
          </p:nvSpPr>
          <p:spPr>
            <a:xfrm>
              <a:off x="4130081" y="23580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Обучение по ИБ должно быть не просто формальностью, а осознанной необходимостью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F074B12-C6DD-4D62-97E4-809054FDCC4E}"/>
              </a:ext>
            </a:extLst>
          </p:cNvPr>
          <p:cNvGrpSpPr/>
          <p:nvPr/>
        </p:nvGrpSpPr>
        <p:grpSpPr>
          <a:xfrm>
            <a:off x="990600" y="2317188"/>
            <a:ext cx="4874057" cy="930334"/>
            <a:chOff x="3209699" y="1889413"/>
            <a:chExt cx="4372201" cy="9303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AEBEFC-A473-420D-B723-D4032A26BFFE}"/>
                </a:ext>
              </a:extLst>
            </p:cNvPr>
            <p:cNvSpPr txBox="1"/>
            <p:nvPr/>
          </p:nvSpPr>
          <p:spPr>
            <a:xfrm>
              <a:off x="3209699" y="1889413"/>
              <a:ext cx="585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05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98EA25-A1B1-4F14-ABE5-0F79905F0F80}"/>
                </a:ext>
              </a:extLst>
            </p:cNvPr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75D35A-771C-449A-97AB-E13BBFE2E421}"/>
                </a:ext>
              </a:extLst>
            </p:cNvPr>
            <p:cNvSpPr txBox="1"/>
            <p:nvPr/>
          </p:nvSpPr>
          <p:spPr>
            <a:xfrm>
              <a:off x="4130081" y="1957972"/>
              <a:ext cx="345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РЕЗЕРВНЫЕ КОПИИ ЭТО СПАСЕНИЕ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21E678-AA48-4A48-96E8-4F5D2FE5A662}"/>
                </a:ext>
              </a:extLst>
            </p:cNvPr>
            <p:cNvSpPr txBox="1"/>
            <p:nvPr/>
          </p:nvSpPr>
          <p:spPr>
            <a:xfrm>
              <a:off x="4130081" y="23580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Соблюдение правила «3-2-1», периодическая проверка возможности восстановления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6BB041F-E9AA-437B-8695-E389055734D0}"/>
              </a:ext>
            </a:extLst>
          </p:cNvPr>
          <p:cNvGrpSpPr/>
          <p:nvPr/>
        </p:nvGrpSpPr>
        <p:grpSpPr>
          <a:xfrm>
            <a:off x="6442759" y="2317188"/>
            <a:ext cx="4874057" cy="844262"/>
            <a:chOff x="3209699" y="1889413"/>
            <a:chExt cx="4372201" cy="8442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25B40E-E95E-48AA-8670-CA5D0D3DA3BE}"/>
                </a:ext>
              </a:extLst>
            </p:cNvPr>
            <p:cNvSpPr txBox="1"/>
            <p:nvPr/>
          </p:nvSpPr>
          <p:spPr>
            <a:xfrm>
              <a:off x="3209699" y="1889413"/>
              <a:ext cx="585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07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9EE62CB-1B8D-4BBE-BABB-B69DEE4C910A}"/>
                </a:ext>
              </a:extLst>
            </p:cNvPr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E5C5F9-85C1-412B-BDA3-8C371107F46C}"/>
                </a:ext>
              </a:extLst>
            </p:cNvPr>
            <p:cNvSpPr txBox="1"/>
            <p:nvPr/>
          </p:nvSpPr>
          <p:spPr>
            <a:xfrm>
              <a:off x="4130081" y="1957972"/>
              <a:ext cx="345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БЕЗОПАСНОСТЬ - НЕ ВСЕГДА УДОБНО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C2BBB2-D485-4C8D-9C38-E09B6659D310}"/>
                </a:ext>
              </a:extLst>
            </p:cNvPr>
            <p:cNvSpPr txBox="1"/>
            <p:nvPr/>
          </p:nvSpPr>
          <p:spPr>
            <a:xfrm>
              <a:off x="4130081" y="2358082"/>
              <a:ext cx="3346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ru-RU" sz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1939FF-11FC-49A2-A013-247A1270F0CF}"/>
              </a:ext>
            </a:extLst>
          </p:cNvPr>
          <p:cNvSpPr txBox="1"/>
          <p:nvPr/>
        </p:nvSpPr>
        <p:spPr>
          <a:xfrm>
            <a:off x="7468786" y="2755079"/>
            <a:ext cx="3731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646E78"/>
                </a:solidFill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Важен компромисс между безопасностью и удобством работы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30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A79FE-E34B-429E-B65E-3A2CD8301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291449"/>
            <a:ext cx="9142809" cy="2387289"/>
          </a:xfrm>
          <a:effectLst>
            <a:outerShdw blurRad="190500" dist="50800" dir="2700000" sx="96000" sy="96000" algn="tl" rotWithShape="0">
              <a:prstClr val="black">
                <a:alpha val="83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199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INFO</a:t>
            </a:r>
            <a:r>
              <a:rPr lang="en-US" sz="7199" dirty="0">
                <a:solidFill>
                  <a:schemeClr val="bg1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SECURITY</a:t>
            </a:r>
            <a:endParaRPr lang="ru-RU" sz="7199" dirty="0">
              <a:solidFill>
                <a:schemeClr val="bg1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5BCFE8-654D-4806-AB9B-A70437EE5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196" y="3847973"/>
            <a:ext cx="7886022" cy="1655546"/>
          </a:xfrm>
          <a:effectLst>
            <a:outerShdw blurRad="139700" dist="50800" dir="5400000" sx="93000" sy="93000" algn="ctr" rotWithShape="0">
              <a:srgbClr val="000000">
                <a:alpha val="99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18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Специализированный сервис-провайдер в сфере информационной безопасности, IT и консалтинга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5D3C3D-432C-4C9D-AD4D-C2121616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151" y="5695304"/>
            <a:ext cx="1478593" cy="4856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8A72CB-A90E-4C10-BA3C-412C58B69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69" y="1241"/>
            <a:ext cx="12478505" cy="685710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744369-678F-4D1D-B65F-F5E3E1002C15}"/>
              </a:ext>
            </a:extLst>
          </p:cNvPr>
          <p:cNvSpPr/>
          <p:nvPr/>
        </p:nvSpPr>
        <p:spPr>
          <a:xfrm>
            <a:off x="-228569" y="1241"/>
            <a:ext cx="12478505" cy="6857106"/>
          </a:xfrm>
          <a:prstGeom prst="rect">
            <a:avLst/>
          </a:prstGeom>
          <a:solidFill>
            <a:srgbClr val="00589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B65A8FC-DFEF-4061-AEB2-9926E4EA476C}"/>
              </a:ext>
            </a:extLst>
          </p:cNvPr>
          <p:cNvSpPr txBox="1">
            <a:spLocks/>
          </p:cNvSpPr>
          <p:nvPr/>
        </p:nvSpPr>
        <p:spPr>
          <a:xfrm>
            <a:off x="1079138" y="2998445"/>
            <a:ext cx="7286037" cy="1365865"/>
          </a:xfrm>
          <a:prstGeom prst="rect">
            <a:avLst/>
          </a:prstGeom>
          <a:effectLst>
            <a:outerShdw blurRad="139700" dist="50800" dir="5400000" sx="93000" sy="93000" algn="ctr" rotWithShape="0">
              <a:srgbClr val="000000">
                <a:alpha val="99000"/>
              </a:srgbClr>
            </a:outerShdw>
          </a:effectLst>
        </p:spPr>
        <p:txBody>
          <a:bodyPr vert="horz" lIns="91428" tIns="45714" rIns="91428" bIns="4571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800"/>
              </a:lnSpc>
            </a:pPr>
            <a:r>
              <a:rPr lang="ru-RU" sz="4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СПАСИБО ЗА ВНИМАНИЕ!</a:t>
            </a:r>
          </a:p>
          <a:p>
            <a:pPr algn="l">
              <a:lnSpc>
                <a:spcPts val="4800"/>
              </a:lnSpc>
            </a:pPr>
            <a:r>
              <a:rPr lang="ru-RU" sz="400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ВОПРОСЫ?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7160DA-03E4-43A0-8201-18E1BF887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774374" y="1240"/>
            <a:ext cx="5428928" cy="47072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D01913-44D7-4E28-9BF3-0CA5D7A7C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138" y="682235"/>
            <a:ext cx="2465244" cy="6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5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D4E4A-60BA-4F9E-9BF9-E054C9E73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2" cy="685958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B87C10-13F9-4BA3-9381-37D712D27BED}"/>
              </a:ext>
            </a:extLst>
          </p:cNvPr>
          <p:cNvSpPr/>
          <p:nvPr/>
        </p:nvSpPr>
        <p:spPr>
          <a:xfrm>
            <a:off x="0" y="0"/>
            <a:ext cx="12190413" cy="6857106"/>
          </a:xfrm>
          <a:prstGeom prst="rect">
            <a:avLst/>
          </a:prstGeom>
          <a:solidFill>
            <a:srgbClr val="2B2B2B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344181A-5FAA-4CBD-8392-1F6FC4D48657}"/>
              </a:ext>
            </a:extLst>
          </p:cNvPr>
          <p:cNvSpPr txBox="1"/>
          <p:nvPr/>
        </p:nvSpPr>
        <p:spPr>
          <a:xfrm>
            <a:off x="1007798" y="5003957"/>
            <a:ext cx="572890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6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Александр Метальников</a:t>
            </a:r>
          </a:p>
          <a:p>
            <a:pPr marL="12700">
              <a:lnSpc>
                <a:spcPct val="100000"/>
              </a:lnSpc>
            </a:pPr>
            <a:endParaRPr lang="ru-RU" sz="2000" spc="6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12700">
              <a:lnSpc>
                <a:spcPct val="100000"/>
              </a:lnSpc>
            </a:pPr>
            <a:r>
              <a:rPr lang="ru-RU" sz="2000" spc="6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Архитектор департамента соответствия </a:t>
            </a:r>
          </a:p>
          <a:p>
            <a:pPr marL="12700">
              <a:lnSpc>
                <a:spcPct val="100000"/>
              </a:lnSpc>
            </a:pPr>
            <a:r>
              <a:rPr lang="ru-RU" sz="2000" spc="6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требованиям по информационной безопасности</a:t>
            </a:r>
          </a:p>
          <a:p>
            <a:pPr marL="12700">
              <a:lnSpc>
                <a:spcPct val="100000"/>
              </a:lnSpc>
            </a:pPr>
            <a:endParaRPr lang="ru-RU" sz="2000" spc="6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BA8B945-BEBA-41E8-BFF4-6216DD964D82}"/>
              </a:ext>
            </a:extLst>
          </p:cNvPr>
          <p:cNvSpPr txBox="1"/>
          <p:nvPr/>
        </p:nvSpPr>
        <p:spPr>
          <a:xfrm>
            <a:off x="1007798" y="1747912"/>
            <a:ext cx="642484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4000" spc="-60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Основы информационной безопасности для малого и среднего бизнеса</a:t>
            </a:r>
            <a:endParaRPr lang="en-US" sz="4000" spc="-60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F4ECB7-5625-4641-8B1E-B460B90D5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98" y="490957"/>
            <a:ext cx="2465244" cy="6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9998275-5602-47F7-8126-5EBBE00230DC}"/>
              </a:ext>
            </a:extLst>
          </p:cNvPr>
          <p:cNvSpPr/>
          <p:nvPr/>
        </p:nvSpPr>
        <p:spPr>
          <a:xfrm>
            <a:off x="6275623" y="1571174"/>
            <a:ext cx="5219465" cy="487384"/>
          </a:xfrm>
          <a:prstGeom prst="roundRect">
            <a:avLst>
              <a:gd name="adj" fmla="val 26133"/>
            </a:avLst>
          </a:prstGeom>
          <a:solidFill>
            <a:srgbClr val="008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2822B1-7484-4D54-9AC8-E1453B92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6319"/>
            <a:ext cx="10514231" cy="7588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 компании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0F107-8F24-4987-A9BF-26BE4ADCE1F9}"/>
              </a:ext>
            </a:extLst>
          </p:cNvPr>
          <p:cNvSpPr txBox="1"/>
          <p:nvPr/>
        </p:nvSpPr>
        <p:spPr>
          <a:xfrm>
            <a:off x="3754099" y="5040515"/>
            <a:ext cx="1849694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&gt;</a:t>
            </a:r>
            <a:r>
              <a:rPr lang="ru-RU" sz="320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270</a:t>
            </a:r>
            <a:endParaRPr lang="en-US" sz="3200" dirty="0">
              <a:solidFill>
                <a:srgbClr val="008AF2"/>
              </a:solidFill>
              <a:latin typeface="Gotham Pro" panose="02000503040000020004" pitchFamily="2" charset="0"/>
              <a:ea typeface="Jura" pitchFamily="2" charset="0"/>
              <a:cs typeface="Gotham Pro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691FC-5915-4C04-9803-E342D5654915}"/>
              </a:ext>
            </a:extLst>
          </p:cNvPr>
          <p:cNvSpPr txBox="1"/>
          <p:nvPr/>
        </p:nvSpPr>
        <p:spPr>
          <a:xfrm>
            <a:off x="6343549" y="5040515"/>
            <a:ext cx="1895210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&gt;</a:t>
            </a:r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20</a:t>
            </a:r>
            <a:endParaRPr lang="ru-RU" sz="3200" b="1" dirty="0">
              <a:solidFill>
                <a:srgbClr val="008AF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42558-EA15-41B6-9C3C-F5B162E77F6F}"/>
              </a:ext>
            </a:extLst>
          </p:cNvPr>
          <p:cNvSpPr txBox="1"/>
          <p:nvPr/>
        </p:nvSpPr>
        <p:spPr>
          <a:xfrm>
            <a:off x="968655" y="5040515"/>
            <a:ext cx="2268895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&gt;</a:t>
            </a:r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25 000 </a:t>
            </a:r>
            <a:endParaRPr lang="en-US" sz="3200" dirty="0">
              <a:solidFill>
                <a:srgbClr val="008AF2"/>
              </a:solidFill>
              <a:latin typeface="Gotham Pro" panose="02000503040000020004" pitchFamily="2" charset="0"/>
              <a:ea typeface="Jura" pitchFamily="2" charset="0"/>
              <a:cs typeface="Gotham Pro" panose="0200050304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F776C-C76E-4582-B8CE-D741A1687D87}"/>
              </a:ext>
            </a:extLst>
          </p:cNvPr>
          <p:cNvSpPr txBox="1"/>
          <p:nvPr/>
        </p:nvSpPr>
        <p:spPr>
          <a:xfrm>
            <a:off x="9010960" y="5049615"/>
            <a:ext cx="1507562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&gt;</a:t>
            </a:r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350</a:t>
            </a:r>
            <a:r>
              <a:rPr lang="en-US" sz="3200" dirty="0">
                <a:solidFill>
                  <a:srgbClr val="008AF2"/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 </a:t>
            </a:r>
            <a:endParaRPr lang="ru-RU" sz="3200" dirty="0">
              <a:solidFill>
                <a:srgbClr val="008AF2"/>
              </a:solidFill>
              <a:latin typeface="Gotham Pro" panose="02000503040000020004" pitchFamily="2" charset="0"/>
              <a:ea typeface="Jura" pitchFamily="2" charset="0"/>
              <a:cs typeface="Gotham Pro" panose="02000503040000020004" pitchFamily="2" charset="0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50440243-C9F3-4437-946D-6DEA6A3A1CF5}"/>
              </a:ext>
            </a:extLst>
          </p:cNvPr>
          <p:cNvSpPr txBox="1">
            <a:spLocks/>
          </p:cNvSpPr>
          <p:nvPr/>
        </p:nvSpPr>
        <p:spPr>
          <a:xfrm>
            <a:off x="6416219" y="1671565"/>
            <a:ext cx="3483127" cy="346051"/>
          </a:xfrm>
          <a:prstGeom prst="rect">
            <a:avLst/>
          </a:prstGeom>
          <a:noFill/>
        </p:spPr>
        <p:txBody>
          <a:bodyPr vert="horz" lIns="91428" tIns="45714" rIns="91428" bIns="45714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Специализация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B9C2DD23-87B6-4195-9A70-71DC47BC18D0}"/>
              </a:ext>
            </a:extLst>
          </p:cNvPr>
          <p:cNvSpPr txBox="1">
            <a:spLocks/>
          </p:cNvSpPr>
          <p:nvPr/>
        </p:nvSpPr>
        <p:spPr>
          <a:xfrm>
            <a:off x="6343549" y="5650977"/>
            <a:ext cx="2060319" cy="758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сервисов и услуг для защиты бизнеса</a:t>
            </a:r>
          </a:p>
          <a:p>
            <a:pPr marL="0" indent="0">
              <a:lnSpc>
                <a:spcPts val="1800"/>
              </a:lnSpc>
              <a:buClr>
                <a:srgbClr val="0070C0"/>
              </a:buClr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1" name="Объект 3">
            <a:extLst>
              <a:ext uri="{FF2B5EF4-FFF2-40B4-BE49-F238E27FC236}">
                <a16:creationId xmlns:a16="http://schemas.microsoft.com/office/drawing/2014/main" id="{08CEAD3A-78EF-4658-8FF3-E2227285156D}"/>
              </a:ext>
            </a:extLst>
          </p:cNvPr>
          <p:cNvSpPr txBox="1">
            <a:spLocks/>
          </p:cNvSpPr>
          <p:nvPr/>
        </p:nvSpPr>
        <p:spPr>
          <a:xfrm>
            <a:off x="9010961" y="5660077"/>
            <a:ext cx="2060319" cy="7497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компаний 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под нашей защитой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2" name="Объект 3">
            <a:extLst>
              <a:ext uri="{FF2B5EF4-FFF2-40B4-BE49-F238E27FC236}">
                <a16:creationId xmlns:a16="http://schemas.microsoft.com/office/drawing/2014/main" id="{6AC57B9E-67BF-4991-9132-F8E945982DEF}"/>
              </a:ext>
            </a:extLst>
          </p:cNvPr>
          <p:cNvSpPr txBox="1">
            <a:spLocks/>
          </p:cNvSpPr>
          <p:nvPr/>
        </p:nvSpPr>
        <p:spPr>
          <a:xfrm>
            <a:off x="968656" y="5650977"/>
            <a:ext cx="2060319" cy="758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угроз  выявляем ежемесячно</a:t>
            </a:r>
          </a:p>
          <a:p>
            <a:pPr marL="0" indent="0">
              <a:lnSpc>
                <a:spcPts val="1800"/>
              </a:lnSpc>
              <a:buClr>
                <a:srgbClr val="0070C0"/>
              </a:buClr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lnSpc>
                <a:spcPts val="18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3" name="Объект 3">
            <a:extLst>
              <a:ext uri="{FF2B5EF4-FFF2-40B4-BE49-F238E27FC236}">
                <a16:creationId xmlns:a16="http://schemas.microsoft.com/office/drawing/2014/main" id="{E90D7F9A-F6E4-45D3-B7FD-97B87CF788B9}"/>
              </a:ext>
            </a:extLst>
          </p:cNvPr>
          <p:cNvSpPr txBox="1">
            <a:spLocks/>
          </p:cNvSpPr>
          <p:nvPr/>
        </p:nvSpPr>
        <p:spPr>
          <a:xfrm>
            <a:off x="3754100" y="5650977"/>
            <a:ext cx="1817248" cy="7588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Pro" panose="02000503040000020004" pitchFamily="2" charset="0"/>
                <a:ea typeface="Jura" pitchFamily="2" charset="0"/>
                <a:cs typeface="Gotham Pro" panose="02000503040000020004" pitchFamily="2" charset="0"/>
              </a:rPr>
              <a:t>профессионалов в команде</a:t>
            </a:r>
          </a:p>
          <a:p>
            <a:pPr marL="0" indent="0">
              <a:lnSpc>
                <a:spcPts val="1800"/>
              </a:lnSpc>
              <a:buClr>
                <a:srgbClr val="0070C0"/>
              </a:buClr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>
              <a:lnSpc>
                <a:spcPts val="1800"/>
              </a:lnSpc>
              <a:buClr>
                <a:srgbClr val="0070C0"/>
              </a:buClr>
              <a:buNone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lnSpc>
                <a:spcPts val="18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7" name="Объект 2">
            <a:extLst>
              <a:ext uri="{FF2B5EF4-FFF2-40B4-BE49-F238E27FC236}">
                <a16:creationId xmlns:a16="http://schemas.microsoft.com/office/drawing/2014/main" id="{BECEC8EC-8F47-42BC-9933-23DFDF26CCC9}"/>
              </a:ext>
            </a:extLst>
          </p:cNvPr>
          <p:cNvSpPr txBox="1">
            <a:spLocks/>
          </p:cNvSpPr>
          <p:nvPr/>
        </p:nvSpPr>
        <p:spPr>
          <a:xfrm>
            <a:off x="921487" y="1981846"/>
            <a:ext cx="5039534" cy="487383"/>
          </a:xfrm>
          <a:prstGeom prst="rect">
            <a:avLst/>
          </a:prstGeom>
        </p:spPr>
        <p:txBody>
          <a:bodyPr vert="horz" lIns="56732" tIns="28366" rIns="56732" bIns="28366" rtlCol="0" anchor="t">
            <a:noAutofit/>
          </a:bodyPr>
          <a:lstStyle>
            <a:lvl1pPr marL="368412" indent="-368412" algn="l" defTabSz="1473647" rtl="0" eaLnBrk="1" latinLnBrk="0" hangingPunct="1">
              <a:lnSpc>
                <a:spcPct val="90000"/>
              </a:lnSpc>
              <a:spcBef>
                <a:spcPts val="1612"/>
              </a:spcBef>
              <a:buFont typeface="Arial" panose="020B0604020202020204" pitchFamily="34" charset="0"/>
              <a:buChar char="•"/>
              <a:defRPr sz="4512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1pPr>
            <a:lvl2pPr marL="1105235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3868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2pPr>
            <a:lvl3pPr marL="1842059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3223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3pPr>
            <a:lvl4pPr marL="2578882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4pPr>
            <a:lvl5pPr marL="3315706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5pPr>
            <a:lvl6pPr marL="4052529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89353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26176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3000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372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специализированный сервис-провайдер, </a:t>
            </a:r>
            <a:br>
              <a:rPr lang="ru-RU" sz="1200" dirty="0">
                <a:solidFill>
                  <a:schemeClr val="accent2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</a:b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уже</a:t>
            </a:r>
            <a:r>
              <a:rPr lang="ru-RU" sz="1200" dirty="0">
                <a:solidFill>
                  <a:schemeClr val="accent2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более 10 лет </a:t>
            </a: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оказывающий услуги в сфере</a:t>
            </a:r>
            <a:endParaRPr lang="ru-RU" sz="12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48" name="Скругленный прямоугольник 1">
            <a:extLst>
              <a:ext uri="{FF2B5EF4-FFF2-40B4-BE49-F238E27FC236}">
                <a16:creationId xmlns:a16="http://schemas.microsoft.com/office/drawing/2014/main" id="{EF479451-C29C-4287-A13C-B0CE802A65F1}"/>
              </a:ext>
            </a:extLst>
          </p:cNvPr>
          <p:cNvSpPr/>
          <p:nvPr/>
        </p:nvSpPr>
        <p:spPr>
          <a:xfrm>
            <a:off x="960018" y="2513386"/>
            <a:ext cx="2844950" cy="280940"/>
          </a:xfrm>
          <a:prstGeom prst="roundRect">
            <a:avLst>
              <a:gd name="adj" fmla="val 37500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информационной безопасности</a:t>
            </a:r>
          </a:p>
        </p:txBody>
      </p:sp>
      <p:sp>
        <p:nvSpPr>
          <p:cNvPr id="49" name="Скругленный прямоугольник 39">
            <a:extLst>
              <a:ext uri="{FF2B5EF4-FFF2-40B4-BE49-F238E27FC236}">
                <a16:creationId xmlns:a16="http://schemas.microsoft.com/office/drawing/2014/main" id="{EA08A1E7-73EB-4ED6-8BDF-8F9F73D4CF12}"/>
              </a:ext>
            </a:extLst>
          </p:cNvPr>
          <p:cNvSpPr/>
          <p:nvPr/>
        </p:nvSpPr>
        <p:spPr>
          <a:xfrm>
            <a:off x="3885080" y="2509897"/>
            <a:ext cx="1803269" cy="280940"/>
          </a:xfrm>
          <a:prstGeom prst="roundRect">
            <a:avLst>
              <a:gd name="adj" fmla="val 37500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IT </a:t>
            </a:r>
            <a:r>
              <a:rPr lang="ru-RU" sz="12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консалтинга</a:t>
            </a:r>
          </a:p>
        </p:txBody>
      </p:sp>
      <p:sp>
        <p:nvSpPr>
          <p:cNvPr id="50" name="Скругленный прямоугольник 42">
            <a:extLst>
              <a:ext uri="{FF2B5EF4-FFF2-40B4-BE49-F238E27FC236}">
                <a16:creationId xmlns:a16="http://schemas.microsoft.com/office/drawing/2014/main" id="{535F9B27-154D-41DA-B28B-68D8FCA66F94}"/>
              </a:ext>
            </a:extLst>
          </p:cNvPr>
          <p:cNvSpPr/>
          <p:nvPr/>
        </p:nvSpPr>
        <p:spPr>
          <a:xfrm>
            <a:off x="960020" y="2867817"/>
            <a:ext cx="3529370" cy="280940"/>
          </a:xfrm>
          <a:prstGeom prst="roundRect">
            <a:avLst>
              <a:gd name="adj" fmla="val 37500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лицензиат ФСБ России и ФСТЭК России</a:t>
            </a:r>
          </a:p>
        </p:txBody>
      </p:sp>
      <p:sp>
        <p:nvSpPr>
          <p:cNvPr id="51" name="Объект 2">
            <a:extLst>
              <a:ext uri="{FF2B5EF4-FFF2-40B4-BE49-F238E27FC236}">
                <a16:creationId xmlns:a16="http://schemas.microsoft.com/office/drawing/2014/main" id="{E60C4A94-33FB-4D16-A095-6574BA27879C}"/>
              </a:ext>
            </a:extLst>
          </p:cNvPr>
          <p:cNvSpPr txBox="1">
            <a:spLocks/>
          </p:cNvSpPr>
          <p:nvPr/>
        </p:nvSpPr>
        <p:spPr>
          <a:xfrm>
            <a:off x="930562" y="3343072"/>
            <a:ext cx="4844450" cy="864730"/>
          </a:xfrm>
          <a:prstGeom prst="rect">
            <a:avLst/>
          </a:prstGeom>
        </p:spPr>
        <p:txBody>
          <a:bodyPr vert="horz" lIns="56732" tIns="28366" rIns="56732" bIns="28366" rtlCol="0" anchor="t">
            <a:noAutofit/>
          </a:bodyPr>
          <a:lstStyle>
            <a:lvl1pPr marL="368412" indent="-368412" algn="l" defTabSz="1473647" rtl="0" eaLnBrk="1" latinLnBrk="0" hangingPunct="1">
              <a:lnSpc>
                <a:spcPct val="90000"/>
              </a:lnSpc>
              <a:spcBef>
                <a:spcPts val="1612"/>
              </a:spcBef>
              <a:buFont typeface="Arial" panose="020B0604020202020204" pitchFamily="34" charset="0"/>
              <a:buChar char="•"/>
              <a:defRPr sz="4512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1pPr>
            <a:lvl2pPr marL="1105235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3868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2pPr>
            <a:lvl3pPr marL="1842059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3223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3pPr>
            <a:lvl4pPr marL="2578882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4pPr>
            <a:lvl5pPr marL="3315706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5pPr>
            <a:lvl6pPr marL="4052529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89353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26176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3000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372"/>
              </a:spcAft>
              <a:buNone/>
            </a:pP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Компания успешно внедряет и сопровождает системы защиты информации в различных отраслях: </a:t>
            </a:r>
            <a:endParaRPr lang="ru-RU" sz="1200" dirty="0">
              <a:solidFill>
                <a:schemeClr val="tx2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52" name="Скругленный прямоугольник 53">
            <a:extLst>
              <a:ext uri="{FF2B5EF4-FFF2-40B4-BE49-F238E27FC236}">
                <a16:creationId xmlns:a16="http://schemas.microsoft.com/office/drawing/2014/main" id="{22C50937-34CB-4BBF-A38E-E833AD33C343}"/>
              </a:ext>
            </a:extLst>
          </p:cNvPr>
          <p:cNvSpPr/>
          <p:nvPr/>
        </p:nvSpPr>
        <p:spPr>
          <a:xfrm>
            <a:off x="960808" y="3914031"/>
            <a:ext cx="1062845" cy="280940"/>
          </a:xfrm>
          <a:prstGeom prst="roundRect">
            <a:avLst>
              <a:gd name="adj" fmla="val 37500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финансы</a:t>
            </a:r>
          </a:p>
        </p:txBody>
      </p:sp>
      <p:sp>
        <p:nvSpPr>
          <p:cNvPr id="53" name="Скругленный прямоугольник 54">
            <a:extLst>
              <a:ext uri="{FF2B5EF4-FFF2-40B4-BE49-F238E27FC236}">
                <a16:creationId xmlns:a16="http://schemas.microsoft.com/office/drawing/2014/main" id="{034EB24A-7124-43AE-B8CD-23B859F6AAB1}"/>
              </a:ext>
            </a:extLst>
          </p:cNvPr>
          <p:cNvSpPr/>
          <p:nvPr/>
        </p:nvSpPr>
        <p:spPr>
          <a:xfrm>
            <a:off x="2089409" y="3914031"/>
            <a:ext cx="1760337" cy="280940"/>
          </a:xfrm>
          <a:prstGeom prst="roundRect">
            <a:avLst>
              <a:gd name="adj" fmla="val 37500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промышленность</a:t>
            </a:r>
          </a:p>
        </p:txBody>
      </p:sp>
      <p:sp>
        <p:nvSpPr>
          <p:cNvPr id="54" name="Скругленный прямоугольник 55">
            <a:extLst>
              <a:ext uri="{FF2B5EF4-FFF2-40B4-BE49-F238E27FC236}">
                <a16:creationId xmlns:a16="http://schemas.microsoft.com/office/drawing/2014/main" id="{8FD9DE78-55D7-4C74-B986-9BB0461E0841}"/>
              </a:ext>
            </a:extLst>
          </p:cNvPr>
          <p:cNvSpPr/>
          <p:nvPr/>
        </p:nvSpPr>
        <p:spPr>
          <a:xfrm>
            <a:off x="3915502" y="3914031"/>
            <a:ext cx="1128823" cy="280940"/>
          </a:xfrm>
          <a:prstGeom prst="roundRect">
            <a:avLst>
              <a:gd name="adj" fmla="val 37500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медицина</a:t>
            </a:r>
          </a:p>
        </p:txBody>
      </p:sp>
      <p:sp>
        <p:nvSpPr>
          <p:cNvPr id="55" name="Скругленный прямоугольник 56">
            <a:extLst>
              <a:ext uri="{FF2B5EF4-FFF2-40B4-BE49-F238E27FC236}">
                <a16:creationId xmlns:a16="http://schemas.microsoft.com/office/drawing/2014/main" id="{7100E627-1D56-49E8-90C3-BEF326CF8CD3}"/>
              </a:ext>
            </a:extLst>
          </p:cNvPr>
          <p:cNvSpPr/>
          <p:nvPr/>
        </p:nvSpPr>
        <p:spPr>
          <a:xfrm>
            <a:off x="960808" y="4272203"/>
            <a:ext cx="2268896" cy="250292"/>
          </a:xfrm>
          <a:prstGeom prst="roundRect">
            <a:avLst>
              <a:gd name="adj" fmla="val 37500"/>
            </a:avLst>
          </a:prstGeom>
          <a:noFill/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государственный сектор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2E58DA-45D1-4E94-BF11-68475F481B34}"/>
              </a:ext>
            </a:extLst>
          </p:cNvPr>
          <p:cNvSpPr txBox="1"/>
          <p:nvPr/>
        </p:nvSpPr>
        <p:spPr>
          <a:xfrm>
            <a:off x="3229704" y="4329934"/>
            <a:ext cx="646225" cy="23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baseline="30000" dirty="0">
                <a:solidFill>
                  <a:schemeClr val="tx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и др.</a:t>
            </a: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AECB4FE7-4331-40D1-B8B3-C84B16E2B2EA}"/>
              </a:ext>
            </a:extLst>
          </p:cNvPr>
          <p:cNvSpPr txBox="1">
            <a:spLocks/>
          </p:cNvSpPr>
          <p:nvPr/>
        </p:nvSpPr>
        <p:spPr>
          <a:xfrm>
            <a:off x="909258" y="1456959"/>
            <a:ext cx="3116638" cy="462516"/>
          </a:xfrm>
          <a:prstGeom prst="rect">
            <a:avLst/>
          </a:prstGeom>
        </p:spPr>
        <p:txBody>
          <a:bodyPr vert="horz" lIns="56732" tIns="28366" rIns="56732" bIns="28366" rtlCol="0" anchor="t">
            <a:noAutofit/>
          </a:bodyPr>
          <a:lstStyle>
            <a:lvl1pPr marL="368412" indent="-368412" algn="l" defTabSz="1473647" rtl="0" eaLnBrk="1" latinLnBrk="0" hangingPunct="1">
              <a:lnSpc>
                <a:spcPct val="90000"/>
              </a:lnSpc>
              <a:spcBef>
                <a:spcPts val="1612"/>
              </a:spcBef>
              <a:buFont typeface="Arial" panose="020B0604020202020204" pitchFamily="34" charset="0"/>
              <a:buChar char="•"/>
              <a:defRPr sz="4512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1pPr>
            <a:lvl2pPr marL="1105235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3868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2pPr>
            <a:lvl3pPr marL="1842059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3223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3pPr>
            <a:lvl4pPr marL="2578882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4pPr>
            <a:lvl5pPr marL="3315706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rgbClr val="CDE1E1"/>
                </a:solidFill>
                <a:latin typeface="+mj-lt"/>
                <a:ea typeface="+mn-ea"/>
                <a:cs typeface="+mn-cs"/>
              </a:defRPr>
            </a:lvl5pPr>
            <a:lvl6pPr marL="4052529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89353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26176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3000" indent="-368412" algn="l" defTabSz="1473647" rtl="0" eaLnBrk="1" latinLnBrk="0" hangingPunct="1">
              <a:lnSpc>
                <a:spcPct val="90000"/>
              </a:lnSpc>
              <a:spcBef>
                <a:spcPts val="806"/>
              </a:spcBef>
              <a:buFont typeface="Arial" panose="020B0604020202020204" pitchFamily="34" charset="0"/>
              <a:buChar char="•"/>
              <a:defRPr sz="2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372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Gotham Pro" panose="02000503040000020004" pitchFamily="2" charset="0"/>
                <a:ea typeface="+mn-lt"/>
                <a:cs typeface="Gotham Pro" panose="02000503040000020004" pitchFamily="2" charset="0"/>
              </a:rPr>
              <a:t>Infosecurity</a:t>
            </a:r>
            <a:endParaRPr lang="ru-RU" sz="3200" dirty="0">
              <a:solidFill>
                <a:srgbClr val="0070C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58" name="Скругленный прямоугольник 39">
            <a:extLst>
              <a:ext uri="{FF2B5EF4-FFF2-40B4-BE49-F238E27FC236}">
                <a16:creationId xmlns:a16="http://schemas.microsoft.com/office/drawing/2014/main" id="{5175AD29-971F-4A25-8628-862DCD04A614}"/>
              </a:ext>
            </a:extLst>
          </p:cNvPr>
          <p:cNvSpPr/>
          <p:nvPr/>
        </p:nvSpPr>
        <p:spPr>
          <a:xfrm>
            <a:off x="6356224" y="2859327"/>
            <a:ext cx="1628192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Compliance</a:t>
            </a:r>
          </a:p>
        </p:txBody>
      </p:sp>
      <p:sp>
        <p:nvSpPr>
          <p:cNvPr id="60" name="Скругленный прямоугольник 39">
            <a:extLst>
              <a:ext uri="{FF2B5EF4-FFF2-40B4-BE49-F238E27FC236}">
                <a16:creationId xmlns:a16="http://schemas.microsoft.com/office/drawing/2014/main" id="{46A4D754-E2EE-464D-9250-A1902725CEEA}"/>
              </a:ext>
            </a:extLst>
          </p:cNvPr>
          <p:cNvSpPr/>
          <p:nvPr/>
        </p:nvSpPr>
        <p:spPr>
          <a:xfrm>
            <a:off x="10265692" y="3299651"/>
            <a:ext cx="1098868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Аудит</a:t>
            </a:r>
            <a:endParaRPr lang="en-US" sz="1600" dirty="0">
              <a:solidFill>
                <a:srgbClr val="0070C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61" name="Скругленный прямоугольник 39">
            <a:extLst>
              <a:ext uri="{FF2B5EF4-FFF2-40B4-BE49-F238E27FC236}">
                <a16:creationId xmlns:a16="http://schemas.microsoft.com/office/drawing/2014/main" id="{110C3629-3DFA-407B-B1B0-B8E674AD4957}"/>
              </a:ext>
            </a:extLst>
          </p:cNvPr>
          <p:cNvSpPr/>
          <p:nvPr/>
        </p:nvSpPr>
        <p:spPr>
          <a:xfrm>
            <a:off x="6375764" y="3305460"/>
            <a:ext cx="3797986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Безопасность как сервис (</a:t>
            </a:r>
            <a:r>
              <a:rPr lang="en-US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MSSP)</a:t>
            </a:r>
          </a:p>
        </p:txBody>
      </p:sp>
      <p:sp>
        <p:nvSpPr>
          <p:cNvPr id="62" name="Скругленный прямоугольник 39">
            <a:extLst>
              <a:ext uri="{FF2B5EF4-FFF2-40B4-BE49-F238E27FC236}">
                <a16:creationId xmlns:a16="http://schemas.microsoft.com/office/drawing/2014/main" id="{BBA6502F-2E9D-4F49-A8FD-B6041F8A2F96}"/>
              </a:ext>
            </a:extLst>
          </p:cNvPr>
          <p:cNvSpPr/>
          <p:nvPr/>
        </p:nvSpPr>
        <p:spPr>
          <a:xfrm>
            <a:off x="9430963" y="2424373"/>
            <a:ext cx="1485573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Внедрение</a:t>
            </a:r>
            <a:endParaRPr lang="en-US" sz="1600" dirty="0">
              <a:solidFill>
                <a:srgbClr val="0070C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63" name="Скругленный прямоугольник 39">
            <a:extLst>
              <a:ext uri="{FF2B5EF4-FFF2-40B4-BE49-F238E27FC236}">
                <a16:creationId xmlns:a16="http://schemas.microsoft.com/office/drawing/2014/main" id="{B954F8A6-C20F-428C-856A-0A41302FF176}"/>
              </a:ext>
            </a:extLst>
          </p:cNvPr>
          <p:cNvSpPr/>
          <p:nvPr/>
        </p:nvSpPr>
        <p:spPr>
          <a:xfrm>
            <a:off x="10235939" y="3753947"/>
            <a:ext cx="1259149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Обучение</a:t>
            </a:r>
            <a:endParaRPr lang="en-US" sz="1600" dirty="0">
              <a:solidFill>
                <a:srgbClr val="0070C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64" name="Скругленный прямоугольник 39">
            <a:extLst>
              <a:ext uri="{FF2B5EF4-FFF2-40B4-BE49-F238E27FC236}">
                <a16:creationId xmlns:a16="http://schemas.microsoft.com/office/drawing/2014/main" id="{54CA334A-B64A-47EC-BEBD-965D402E045F}"/>
              </a:ext>
            </a:extLst>
          </p:cNvPr>
          <p:cNvSpPr/>
          <p:nvPr/>
        </p:nvSpPr>
        <p:spPr>
          <a:xfrm>
            <a:off x="6344380" y="2424373"/>
            <a:ext cx="2957799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Техническая поддержка</a:t>
            </a:r>
          </a:p>
        </p:txBody>
      </p:sp>
      <p:sp>
        <p:nvSpPr>
          <p:cNvPr id="65" name="Скругленный прямоугольник 39">
            <a:extLst>
              <a:ext uri="{FF2B5EF4-FFF2-40B4-BE49-F238E27FC236}">
                <a16:creationId xmlns:a16="http://schemas.microsoft.com/office/drawing/2014/main" id="{716D1306-D9A3-411B-B500-3F61C547DD63}"/>
              </a:ext>
            </a:extLst>
          </p:cNvPr>
          <p:cNvSpPr/>
          <p:nvPr/>
        </p:nvSpPr>
        <p:spPr>
          <a:xfrm>
            <a:off x="8119591" y="2850919"/>
            <a:ext cx="3211164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Аналитическая поддержка</a:t>
            </a:r>
          </a:p>
        </p:txBody>
      </p:sp>
      <p:sp>
        <p:nvSpPr>
          <p:cNvPr id="66" name="Скругленный прямоугольник 39">
            <a:extLst>
              <a:ext uri="{FF2B5EF4-FFF2-40B4-BE49-F238E27FC236}">
                <a16:creationId xmlns:a16="http://schemas.microsoft.com/office/drawing/2014/main" id="{12038DB4-531F-4B36-A882-F6B36019534F}"/>
              </a:ext>
            </a:extLst>
          </p:cNvPr>
          <p:cNvSpPr/>
          <p:nvPr/>
        </p:nvSpPr>
        <p:spPr>
          <a:xfrm>
            <a:off x="6375764" y="3775436"/>
            <a:ext cx="2098538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Проектирование</a:t>
            </a:r>
          </a:p>
        </p:txBody>
      </p:sp>
      <p:sp>
        <p:nvSpPr>
          <p:cNvPr id="67" name="Скругленный прямоугольник 39">
            <a:extLst>
              <a:ext uri="{FF2B5EF4-FFF2-40B4-BE49-F238E27FC236}">
                <a16:creationId xmlns:a16="http://schemas.microsoft.com/office/drawing/2014/main" id="{D1F5B053-1481-4F1E-9B76-74F3BF40B694}"/>
              </a:ext>
            </a:extLst>
          </p:cNvPr>
          <p:cNvSpPr/>
          <p:nvPr/>
        </p:nvSpPr>
        <p:spPr>
          <a:xfrm>
            <a:off x="8559508" y="3760002"/>
            <a:ext cx="1574804" cy="310327"/>
          </a:xfrm>
          <a:prstGeom prst="roundRect">
            <a:avLst>
              <a:gd name="adj" fmla="val 37500"/>
            </a:avLst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rgbClr val="0070C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Консалтинг</a:t>
            </a:r>
          </a:p>
        </p:txBody>
      </p:sp>
    </p:spTree>
    <p:extLst>
      <p:ext uri="{BB962C8B-B14F-4D97-AF65-F5344CB8AC3E}">
        <p14:creationId xmlns:p14="http://schemas.microsoft.com/office/powerpoint/2010/main" val="373366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4E003DA-E0F3-4B07-BE3E-34E6B74439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 чём говорят и пишут СМИ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32BA8DDD-6E27-4A87-A848-2E89F273B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860831"/>
              </p:ext>
            </p:extLst>
          </p:nvPr>
        </p:nvGraphicFramePr>
        <p:xfrm>
          <a:off x="700088" y="1212850"/>
          <a:ext cx="10795000" cy="509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8417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4E003DA-E0F3-4B07-BE3E-34E6B744390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Что остаётся за кадром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265FA04-E970-4448-BAB6-01BE4095F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120564"/>
              </p:ext>
            </p:extLst>
          </p:nvPr>
        </p:nvGraphicFramePr>
        <p:xfrm>
          <a:off x="700089" y="1212850"/>
          <a:ext cx="10795000" cy="509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565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47" y="2321956"/>
            <a:ext cx="1742278" cy="16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24" y="2258455"/>
            <a:ext cx="1687378" cy="16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74" y="2271156"/>
            <a:ext cx="1658905" cy="16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07634" y="3996174"/>
            <a:ext cx="2674104" cy="89332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1800" dirty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Полная остановка или существенное нарушение бизнес-процессов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667250" y="3993359"/>
            <a:ext cx="2790825" cy="893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800" dirty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Финансовый ущерб (выкуп, хищение со счёта, штрафы, восстановление систем)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591550" y="3993359"/>
            <a:ext cx="2817813" cy="893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1700" dirty="0"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Репутационный ущерб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1A65C80-E893-44AB-A089-BE017027692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Последствия кибератак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91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221147" y="2125335"/>
            <a:ext cx="4372201" cy="930334"/>
            <a:chOff x="3209699" y="1889413"/>
            <a:chExt cx="4372201" cy="930334"/>
          </a:xfrm>
        </p:grpSpPr>
        <p:sp>
          <p:nvSpPr>
            <p:cNvPr id="18" name="TextBox 17"/>
            <p:cNvSpPr txBox="1"/>
            <p:nvPr/>
          </p:nvSpPr>
          <p:spPr>
            <a:xfrm>
              <a:off x="3209699" y="1889413"/>
              <a:ext cx="716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01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022236" y="20473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30081" y="1957972"/>
              <a:ext cx="3451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ИГНОРИРОВАНИЕ ИБ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0081" y="23580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Отсутствие бюджетов на ИБ, специалистов, какой-либо политики ИБ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543449" y="2125335"/>
            <a:ext cx="4305347" cy="930334"/>
            <a:chOff x="3171599" y="3306057"/>
            <a:chExt cx="4305347" cy="930334"/>
          </a:xfrm>
        </p:grpSpPr>
        <p:sp>
          <p:nvSpPr>
            <p:cNvPr id="23" name="TextBox 22"/>
            <p:cNvSpPr txBox="1"/>
            <p:nvPr/>
          </p:nvSpPr>
          <p:spPr>
            <a:xfrm>
              <a:off x="3171599" y="3306057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04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022236" y="3464032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130082" y="3374616"/>
              <a:ext cx="334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УСТАРЕВШЕЕ ПО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30081" y="3774726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Отсутствие регулярных обновлений ОС и прикладного ПО, прошивок на устройствах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21147" y="3736592"/>
            <a:ext cx="4305347" cy="930334"/>
            <a:chOff x="3171599" y="4850113"/>
            <a:chExt cx="4305347" cy="930334"/>
          </a:xfrm>
        </p:grpSpPr>
        <p:sp>
          <p:nvSpPr>
            <p:cNvPr id="28" name="TextBox 27"/>
            <p:cNvSpPr txBox="1"/>
            <p:nvPr/>
          </p:nvSpPr>
          <p:spPr>
            <a:xfrm>
              <a:off x="3171599" y="485011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02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022236" y="50080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30082" y="4918672"/>
              <a:ext cx="334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ПРОСТЫЕ ПАРОЛИ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30081" y="53187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Перебор паролей, использование одних и тех же паролей на различных ресурсов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543449" y="3736592"/>
            <a:ext cx="4305347" cy="930334"/>
            <a:chOff x="3171599" y="4850113"/>
            <a:chExt cx="4305347" cy="930334"/>
          </a:xfrm>
        </p:grpSpPr>
        <p:sp>
          <p:nvSpPr>
            <p:cNvPr id="33" name="TextBox 32"/>
            <p:cNvSpPr txBox="1"/>
            <p:nvPr/>
          </p:nvSpPr>
          <p:spPr>
            <a:xfrm>
              <a:off x="3171599" y="485011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05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022236" y="50080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30082" y="4918672"/>
              <a:ext cx="334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АКТИВЫ ВНЕ ПОЛЯ ЗРЕНИЯ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30081" y="53187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Облачные ресурсы, различные активы за пределами ЛВС</a:t>
              </a:r>
            </a:p>
          </p:txBody>
        </p:sp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405388B6-790D-40E3-95CA-343624012EA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Причины успешных кибератак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9B9D80C-0A1C-4226-8A71-BC62CF4F1393}"/>
              </a:ext>
            </a:extLst>
          </p:cNvPr>
          <p:cNvGrpSpPr/>
          <p:nvPr/>
        </p:nvGrpSpPr>
        <p:grpSpPr>
          <a:xfrm>
            <a:off x="1221147" y="5132405"/>
            <a:ext cx="4305347" cy="930334"/>
            <a:chOff x="3171599" y="4850113"/>
            <a:chExt cx="4305347" cy="93033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FD46C6-BC67-42C4-9E89-E38893201F8C}"/>
                </a:ext>
              </a:extLst>
            </p:cNvPr>
            <p:cNvSpPr txBox="1"/>
            <p:nvPr/>
          </p:nvSpPr>
          <p:spPr>
            <a:xfrm>
              <a:off x="3171599" y="485011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03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DE58A7AC-9C30-4461-B203-D546C5563039}"/>
                </a:ext>
              </a:extLst>
            </p:cNvPr>
            <p:cNvCxnSpPr/>
            <p:nvPr/>
          </p:nvCxnSpPr>
          <p:spPr>
            <a:xfrm>
              <a:off x="4022236" y="5008088"/>
              <a:ext cx="0" cy="686287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rgbClr val="22A7F0"/>
                  </a:gs>
                  <a:gs pos="100000">
                    <a:srgbClr val="3A539B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9A211CB-CEE7-49DB-99AD-5185DE1D9264}"/>
                </a:ext>
              </a:extLst>
            </p:cNvPr>
            <p:cNvSpPr txBox="1"/>
            <p:nvPr/>
          </p:nvSpPr>
          <p:spPr>
            <a:xfrm>
              <a:off x="4130082" y="4918672"/>
              <a:ext cx="334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ЧЕЛОВЕЧЕСКИЙ ФАКТОР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290F8D-5B9B-4A58-8F28-A82A1DCB9760}"/>
                </a:ext>
              </a:extLst>
            </p:cNvPr>
            <p:cNvSpPr txBox="1"/>
            <p:nvPr/>
          </p:nvSpPr>
          <p:spPr>
            <a:xfrm>
              <a:off x="4130081" y="5318782"/>
              <a:ext cx="334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Фишинг, </a:t>
              </a:r>
              <a:r>
                <a:rPr lang="ru-RU" sz="1200" dirty="0" err="1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вишинг</a:t>
              </a:r>
              <a:r>
                <a:rPr lang="ru-RU" sz="1200" dirty="0">
                  <a:solidFill>
                    <a:srgbClr val="646E78"/>
                  </a:solidFill>
                  <a:latin typeface="Gotham Pro" panose="02000503040000020004" pitchFamily="2" charset="0"/>
                  <a:ea typeface="Verdana" panose="020B0604030504040204" pitchFamily="34" charset="0"/>
                  <a:cs typeface="Gotham Pro" panose="02000503040000020004" pitchFamily="2" charset="0"/>
                </a:rPr>
                <a:t>, использование рабочих УЗ на различных ресурсах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416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A4968-8381-4D82-A799-C3AB10652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12190413" cy="68571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0D41B9-3756-4A4F-B414-84C2D8B4E4EC}"/>
              </a:ext>
            </a:extLst>
          </p:cNvPr>
          <p:cNvSpPr/>
          <p:nvPr/>
        </p:nvSpPr>
        <p:spPr>
          <a:xfrm>
            <a:off x="-6350" y="1242"/>
            <a:ext cx="12190413" cy="685710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D804D1-4177-4BCF-AB1C-DB8F18FC49D5}"/>
              </a:ext>
            </a:extLst>
          </p:cNvPr>
          <p:cNvSpPr/>
          <p:nvPr/>
        </p:nvSpPr>
        <p:spPr>
          <a:xfrm>
            <a:off x="6350" y="1242"/>
            <a:ext cx="12184062" cy="6857106"/>
          </a:xfrm>
          <a:prstGeom prst="rect">
            <a:avLst/>
          </a:prstGeom>
          <a:solidFill>
            <a:srgbClr val="00589A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74C6099-A086-46E5-894C-D46D76440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204984" y="1240"/>
            <a:ext cx="5972730" cy="4707295"/>
          </a:xfrm>
          <a:prstGeom prst="rect">
            <a:avLst/>
          </a:prstGeom>
        </p:spPr>
      </p:pic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F62058C8-287D-4703-B679-EA2A3211171E}"/>
              </a:ext>
            </a:extLst>
          </p:cNvPr>
          <p:cNvSpPr txBox="1">
            <a:spLocks/>
          </p:cNvSpPr>
          <p:nvPr/>
        </p:nvSpPr>
        <p:spPr>
          <a:xfrm>
            <a:off x="723901" y="2652047"/>
            <a:ext cx="10715624" cy="1569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ru-RU" sz="3400" b="1" dirty="0">
                <a:solidFill>
                  <a:schemeClr val="bg1"/>
                </a:solidFill>
                <a:latin typeface="Gotham Pro" panose="02000503040000020004" pitchFamily="2" charset="0"/>
                <a:ea typeface="Verdana" panose="020B0604030504040204" pitchFamily="34" charset="0"/>
                <a:cs typeface="Gotham Pro" panose="02000503040000020004" pitchFamily="2" charset="0"/>
              </a:rPr>
              <a:t>АЛГОРИТМ ПОСТРОЕНИЯ СИСТЕМ ЗАЩИТЫ ИНФОРМАЦИИ</a:t>
            </a:r>
            <a:endParaRPr lang="ru-RU" sz="3400" b="1" dirty="0">
              <a:solidFill>
                <a:srgbClr val="3A539B"/>
              </a:solidFill>
              <a:latin typeface="Gotham Pro" panose="02000503040000020004" pitchFamily="2" charset="0"/>
              <a:ea typeface="Verdana" panose="020B060403050404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4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65B4B45-827E-4C9E-8539-82CA7429B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774458"/>
              </p:ext>
            </p:extLst>
          </p:nvPr>
        </p:nvGraphicFramePr>
        <p:xfrm>
          <a:off x="1117600" y="1574666"/>
          <a:ext cx="9099420" cy="473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нак ''плюс'' 3">
            <a:extLst>
              <a:ext uri="{FF2B5EF4-FFF2-40B4-BE49-F238E27FC236}">
                <a16:creationId xmlns:a16="http://schemas.microsoft.com/office/drawing/2014/main" id="{F2EC0661-5961-4D91-A2A2-FE000A3F8F71}"/>
              </a:ext>
            </a:extLst>
          </p:cNvPr>
          <p:cNvSpPr/>
          <p:nvPr/>
        </p:nvSpPr>
        <p:spPr>
          <a:xfrm>
            <a:off x="6470543" y="1789730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C5299-2B64-4AEE-ABF1-55A1DCE53AE5}"/>
              </a:ext>
            </a:extLst>
          </p:cNvPr>
          <p:cNvSpPr txBox="1"/>
          <p:nvPr/>
        </p:nvSpPr>
        <p:spPr>
          <a:xfrm>
            <a:off x="6775343" y="1805089"/>
            <a:ext cx="2088197" cy="289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Наиболее критичные активы</a:t>
            </a:r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9E4BE2F6-3D25-41D4-AF07-573FDFCD6B19}"/>
              </a:ext>
            </a:extLst>
          </p:cNvPr>
          <p:cNvSpPr/>
          <p:nvPr/>
        </p:nvSpPr>
        <p:spPr>
          <a:xfrm>
            <a:off x="8357660" y="2820111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BB5DA-494E-4726-AF55-E57FA8F3ECFC}"/>
              </a:ext>
            </a:extLst>
          </p:cNvPr>
          <p:cNvSpPr txBox="1"/>
          <p:nvPr/>
        </p:nvSpPr>
        <p:spPr>
          <a:xfrm>
            <a:off x="8664013" y="2740106"/>
            <a:ext cx="2423227" cy="476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100" dirty="0"/>
              <a:t>Требования по предотвращению </a:t>
            </a:r>
          </a:p>
          <a:p>
            <a:r>
              <a:rPr lang="ru-RU" sz="1100" dirty="0"/>
              <a:t>недопустимых событий</a:t>
            </a: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6DAA4B42-FDBB-4FE5-9A0A-F39B9F3315B7}"/>
              </a:ext>
            </a:extLst>
          </p:cNvPr>
          <p:cNvSpPr/>
          <p:nvPr/>
        </p:nvSpPr>
        <p:spPr>
          <a:xfrm>
            <a:off x="8358202" y="4223285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38288-E40A-4162-9BB6-87F5110F6F77}"/>
              </a:ext>
            </a:extLst>
          </p:cNvPr>
          <p:cNvSpPr txBox="1"/>
          <p:nvPr/>
        </p:nvSpPr>
        <p:spPr>
          <a:xfrm>
            <a:off x="8664555" y="4143280"/>
            <a:ext cx="2831075" cy="476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/>
              <a:t>Дополнительные мероприятия по </a:t>
            </a:r>
          </a:p>
          <a:p>
            <a:r>
              <a:rPr lang="ru-RU" sz="1100" dirty="0"/>
              <a:t>предотвращению недопустимых событий</a:t>
            </a:r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7F8D7806-7A9F-4D58-BFE0-15E7019C1519}"/>
              </a:ext>
            </a:extLst>
          </p:cNvPr>
          <p:cNvSpPr/>
          <p:nvPr/>
        </p:nvSpPr>
        <p:spPr>
          <a:xfrm>
            <a:off x="3596051" y="5638455"/>
            <a:ext cx="304800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FA8FF-BE60-44F4-8A70-5BC3EBF3E4D1}"/>
              </a:ext>
            </a:extLst>
          </p:cNvPr>
          <p:cNvSpPr txBox="1"/>
          <p:nvPr/>
        </p:nvSpPr>
        <p:spPr>
          <a:xfrm>
            <a:off x="700088" y="5563807"/>
            <a:ext cx="2895963" cy="476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/>
              <a:t>Усиленные меры по защите критичных систем</a:t>
            </a:r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5A2AD787-20BA-4EBE-AF14-2C300DD78593}"/>
              </a:ext>
            </a:extLst>
          </p:cNvPr>
          <p:cNvSpPr/>
          <p:nvPr/>
        </p:nvSpPr>
        <p:spPr>
          <a:xfrm>
            <a:off x="2527819" y="4223285"/>
            <a:ext cx="291248" cy="304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93B19-FFB2-473D-92B4-DF3E2CCC1654}"/>
              </a:ext>
            </a:extLst>
          </p:cNvPr>
          <p:cNvSpPr txBox="1"/>
          <p:nvPr/>
        </p:nvSpPr>
        <p:spPr>
          <a:xfrm>
            <a:off x="700088" y="4129975"/>
            <a:ext cx="1804849" cy="4767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err="1"/>
              <a:t>Пентест</a:t>
            </a:r>
            <a:r>
              <a:rPr lang="ru-RU" sz="1100" dirty="0"/>
              <a:t>, стресс-тестирование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A62CDB9-52B9-40AD-B474-5A80EB36DF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58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8AF2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Алгоритм построения систем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777303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ТЕМА OFFICE" val="mP7fiO6F"/>
  <p:tag name="ARTICULATE_SLIDE_COUNT" val="41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449</Words>
  <Application>Microsoft Office PowerPoint</Application>
  <PresentationFormat>Произвольный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Pro</vt:lpstr>
      <vt:lpstr>Gotham Pro Medium</vt:lpstr>
      <vt:lpstr>Wingdings</vt:lpstr>
      <vt:lpstr>Тема Office</vt:lpstr>
      <vt:lpstr>INFOSECURITY</vt:lpstr>
      <vt:lpstr>Презентация PowerPoint</vt:lpstr>
      <vt:lpstr>О компании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INFOSECURITY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на 2018-2020 годы</dc:title>
  <dc:creator>Солодовников Кирилл Юрьевич</dc:creator>
  <cp:lastModifiedBy>Metalnikov, Alexander</cp:lastModifiedBy>
  <cp:revision>313</cp:revision>
  <dcterms:created xsi:type="dcterms:W3CDTF">2018-02-12T11:35:05Z</dcterms:created>
  <dcterms:modified xsi:type="dcterms:W3CDTF">2025-08-20T09:58:21Z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C898D41C-47E1-4B78-BB71-F4B2B88F8047</vt:lpwstr>
  </property>
  <property fmtid="{D5CDD505-2E9C-101B-9397-08002B2CF9AE}" pid="3" name="ArticulatePath">
    <vt:lpwstr>Стратегия на 2018-2020 годы</vt:lpwstr>
  </property>
</Properties>
</file>