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585858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070826" cy="149525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-286"/>
            <a:ext cx="20104100" cy="1495425"/>
          </a:xfrm>
          <a:custGeom>
            <a:avLst/>
            <a:gdLst/>
            <a:ahLst/>
            <a:cxnLst/>
            <a:rect l="l" t="t" r="r" b="b"/>
            <a:pathLst>
              <a:path w="20104100" h="1495425">
                <a:moveTo>
                  <a:pt x="20103591" y="285"/>
                </a:moveTo>
                <a:lnTo>
                  <a:pt x="0" y="285"/>
                </a:lnTo>
                <a:lnTo>
                  <a:pt x="0" y="1495545"/>
                </a:lnTo>
                <a:lnTo>
                  <a:pt x="20103591" y="1495545"/>
                </a:lnTo>
                <a:lnTo>
                  <a:pt x="20103591" y="285"/>
                </a:lnTo>
                <a:close/>
              </a:path>
            </a:pathLst>
          </a:custGeom>
          <a:solidFill>
            <a:srgbClr val="002567">
              <a:alpha val="69802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595" y="238690"/>
            <a:ext cx="1570569" cy="95622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2884" y="1473670"/>
            <a:ext cx="17984269" cy="150719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46558" y="2296609"/>
            <a:ext cx="10949663" cy="15071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92656" y="4125363"/>
            <a:ext cx="13842226" cy="6674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02178" y="4143723"/>
            <a:ext cx="13793215" cy="61785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4558" y="4184797"/>
            <a:ext cx="1421856" cy="675114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843151" y="4247101"/>
            <a:ext cx="1296670" cy="504190"/>
          </a:xfrm>
          <a:custGeom>
            <a:avLst/>
            <a:gdLst/>
            <a:ahLst/>
            <a:cxnLst/>
            <a:rect l="l" t="t" r="r" b="b"/>
            <a:pathLst>
              <a:path w="1296670" h="504189">
                <a:moveTo>
                  <a:pt x="1043994" y="178"/>
                </a:moveTo>
                <a:lnTo>
                  <a:pt x="1043994" y="126159"/>
                </a:lnTo>
                <a:lnTo>
                  <a:pt x="-46" y="126159"/>
                </a:lnTo>
                <a:lnTo>
                  <a:pt x="-46" y="378120"/>
                </a:lnTo>
                <a:lnTo>
                  <a:pt x="1043994" y="378120"/>
                </a:lnTo>
                <a:lnTo>
                  <a:pt x="1043994" y="504228"/>
                </a:lnTo>
                <a:lnTo>
                  <a:pt x="1296082" y="252139"/>
                </a:lnTo>
                <a:lnTo>
                  <a:pt x="1043994" y="1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1843151" y="4247101"/>
            <a:ext cx="1296670" cy="504190"/>
          </a:xfrm>
          <a:custGeom>
            <a:avLst/>
            <a:gdLst/>
            <a:ahLst/>
            <a:cxnLst/>
            <a:rect l="l" t="t" r="r" b="b"/>
            <a:pathLst>
              <a:path w="1296670" h="504189">
                <a:moveTo>
                  <a:pt x="-46" y="126159"/>
                </a:moveTo>
                <a:lnTo>
                  <a:pt x="1043994" y="126159"/>
                </a:lnTo>
                <a:lnTo>
                  <a:pt x="1043994" y="178"/>
                </a:lnTo>
                <a:lnTo>
                  <a:pt x="1296082" y="252139"/>
                </a:lnTo>
                <a:lnTo>
                  <a:pt x="1043994" y="504228"/>
                </a:lnTo>
                <a:lnTo>
                  <a:pt x="1043994" y="378120"/>
                </a:lnTo>
                <a:lnTo>
                  <a:pt x="-46" y="378120"/>
                </a:lnTo>
                <a:lnTo>
                  <a:pt x="-46" y="126159"/>
                </a:lnTo>
                <a:close/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964357" y="4164351"/>
            <a:ext cx="1427189" cy="6699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700" b="0" i="0">
                <a:solidFill>
                  <a:srgbClr val="585858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070826" cy="149525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-286"/>
            <a:ext cx="20104100" cy="1495425"/>
          </a:xfrm>
          <a:custGeom>
            <a:avLst/>
            <a:gdLst/>
            <a:ahLst/>
            <a:cxnLst/>
            <a:rect l="l" t="t" r="r" b="b"/>
            <a:pathLst>
              <a:path w="20104100" h="1495425">
                <a:moveTo>
                  <a:pt x="20103591" y="285"/>
                </a:moveTo>
                <a:lnTo>
                  <a:pt x="0" y="285"/>
                </a:lnTo>
                <a:lnTo>
                  <a:pt x="0" y="1495545"/>
                </a:lnTo>
                <a:lnTo>
                  <a:pt x="20103591" y="1495545"/>
                </a:lnTo>
                <a:lnTo>
                  <a:pt x="20103591" y="285"/>
                </a:lnTo>
                <a:close/>
              </a:path>
            </a:pathLst>
          </a:custGeom>
          <a:solidFill>
            <a:srgbClr val="002567">
              <a:alpha val="69802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3595" y="238690"/>
            <a:ext cx="1570569" cy="9562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3592" y="1658831"/>
            <a:ext cx="16911955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4178" y="5316339"/>
            <a:ext cx="14973300" cy="4658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0">
                <a:solidFill>
                  <a:srgbClr val="585858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2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6470" y="5214206"/>
            <a:ext cx="38100" cy="3305175"/>
          </a:xfrm>
          <a:custGeom>
            <a:avLst/>
            <a:gdLst/>
            <a:ahLst/>
            <a:cxnLst/>
            <a:rect l="l" t="t" r="r" b="b"/>
            <a:pathLst>
              <a:path w="38100" h="3305175">
                <a:moveTo>
                  <a:pt x="37675" y="153"/>
                </a:moveTo>
                <a:lnTo>
                  <a:pt x="-19" y="153"/>
                </a:lnTo>
                <a:lnTo>
                  <a:pt x="-19" y="3304737"/>
                </a:lnTo>
                <a:lnTo>
                  <a:pt x="37675" y="3304737"/>
                </a:lnTo>
                <a:lnTo>
                  <a:pt x="37675" y="1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4636" y="5594208"/>
            <a:ext cx="10894927" cy="14797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964" y="7590864"/>
            <a:ext cx="9872730" cy="510006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4789410" y="3580928"/>
            <a:ext cx="4408170" cy="7045959"/>
            <a:chOff x="14789410" y="3580928"/>
            <a:chExt cx="4408170" cy="7045959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89410" y="3580928"/>
              <a:ext cx="4407677" cy="440767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099028" y="6845113"/>
              <a:ext cx="3781710" cy="378171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5415" y="8851369"/>
            <a:ext cx="528640" cy="52864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7975" y="10039222"/>
            <a:ext cx="563484" cy="4020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67021" y="8946415"/>
            <a:ext cx="3755295" cy="1495768"/>
          </a:xfrm>
          <a:prstGeom prst="rect">
            <a:avLst/>
          </a:prstGeom>
        </p:spPr>
      </p:pic>
      <p:grpSp>
        <p:nvGrpSpPr>
          <p:cNvPr id="11" name="object 11" descr=""/>
          <p:cNvGrpSpPr/>
          <p:nvPr/>
        </p:nvGrpSpPr>
        <p:grpSpPr>
          <a:xfrm>
            <a:off x="-2" y="-286"/>
            <a:ext cx="20104100" cy="11303635"/>
            <a:chOff x="-2" y="-286"/>
            <a:chExt cx="20104100" cy="11303635"/>
          </a:xfrm>
        </p:grpSpPr>
        <p:sp>
          <p:nvSpPr>
            <p:cNvPr id="12" name="object 12" descr=""/>
            <p:cNvSpPr/>
            <p:nvPr/>
          </p:nvSpPr>
          <p:spPr>
            <a:xfrm>
              <a:off x="0" y="4397469"/>
              <a:ext cx="20104100" cy="6906259"/>
            </a:xfrm>
            <a:custGeom>
              <a:avLst/>
              <a:gdLst/>
              <a:ahLst/>
              <a:cxnLst/>
              <a:rect l="l" t="t" r="r" b="b"/>
              <a:pathLst>
                <a:path w="20104100" h="6906259">
                  <a:moveTo>
                    <a:pt x="20104088" y="0"/>
                  </a:moveTo>
                  <a:lnTo>
                    <a:pt x="20092023" y="0"/>
                  </a:lnTo>
                  <a:lnTo>
                    <a:pt x="20092023" y="6898132"/>
                  </a:lnTo>
                  <a:lnTo>
                    <a:pt x="12090" y="6898132"/>
                  </a:lnTo>
                  <a:lnTo>
                    <a:pt x="12090" y="0"/>
                  </a:lnTo>
                  <a:lnTo>
                    <a:pt x="0" y="0"/>
                  </a:lnTo>
                  <a:lnTo>
                    <a:pt x="0" y="6898132"/>
                  </a:lnTo>
                  <a:lnTo>
                    <a:pt x="0" y="6905752"/>
                  </a:lnTo>
                  <a:lnTo>
                    <a:pt x="20103580" y="6905752"/>
                  </a:lnTo>
                  <a:lnTo>
                    <a:pt x="20103580" y="6898246"/>
                  </a:lnTo>
                  <a:lnTo>
                    <a:pt x="20104088" y="6898246"/>
                  </a:lnTo>
                  <a:lnTo>
                    <a:pt x="201040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-2" y="-286"/>
              <a:ext cx="20104100" cy="4398010"/>
            </a:xfrm>
            <a:custGeom>
              <a:avLst/>
              <a:gdLst/>
              <a:ahLst/>
              <a:cxnLst/>
              <a:rect l="l" t="t" r="r" b="b"/>
              <a:pathLst>
                <a:path w="20104100" h="4398010">
                  <a:moveTo>
                    <a:pt x="20103591" y="285"/>
                  </a:moveTo>
                  <a:lnTo>
                    <a:pt x="0" y="285"/>
                  </a:lnTo>
                  <a:lnTo>
                    <a:pt x="0" y="4397930"/>
                  </a:lnTo>
                  <a:lnTo>
                    <a:pt x="20103591" y="4397930"/>
                  </a:lnTo>
                  <a:lnTo>
                    <a:pt x="20103591" y="285"/>
                  </a:lnTo>
                  <a:close/>
                </a:path>
              </a:pathLst>
            </a:custGeom>
            <a:solidFill>
              <a:srgbClr val="0025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8740" y="1039849"/>
              <a:ext cx="18245247" cy="233801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8056" y="82611"/>
              <a:ext cx="1573236" cy="9572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285"/>
            <a:ext cx="14890115" cy="11303635"/>
            <a:chOff x="0" y="-285"/>
            <a:chExt cx="14890115" cy="11303635"/>
          </a:xfrm>
        </p:grpSpPr>
        <p:sp>
          <p:nvSpPr>
            <p:cNvPr id="3" name="object 3" descr=""/>
            <p:cNvSpPr/>
            <p:nvPr/>
          </p:nvSpPr>
          <p:spPr>
            <a:xfrm>
              <a:off x="0" y="-285"/>
              <a:ext cx="10052050" cy="11303635"/>
            </a:xfrm>
            <a:custGeom>
              <a:avLst/>
              <a:gdLst/>
              <a:ahLst/>
              <a:cxnLst/>
              <a:rect l="l" t="t" r="r" b="b"/>
              <a:pathLst>
                <a:path w="10052050" h="11303635">
                  <a:moveTo>
                    <a:pt x="0" y="11303503"/>
                  </a:moveTo>
                  <a:lnTo>
                    <a:pt x="10051795" y="11303503"/>
                  </a:lnTo>
                  <a:lnTo>
                    <a:pt x="10051795" y="285"/>
                  </a:lnTo>
                  <a:lnTo>
                    <a:pt x="0" y="285"/>
                  </a:lnTo>
                  <a:lnTo>
                    <a:pt x="0" y="11303503"/>
                  </a:lnTo>
                  <a:close/>
                </a:path>
              </a:pathLst>
            </a:custGeom>
            <a:solidFill>
              <a:srgbClr val="0025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051922" y="2820660"/>
              <a:ext cx="4838065" cy="38100"/>
            </a:xfrm>
            <a:custGeom>
              <a:avLst/>
              <a:gdLst/>
              <a:ahLst/>
              <a:cxnLst/>
              <a:rect l="l" t="t" r="r" b="b"/>
              <a:pathLst>
                <a:path w="4838065" h="38100">
                  <a:moveTo>
                    <a:pt x="4837307" y="214"/>
                  </a:moveTo>
                  <a:lnTo>
                    <a:pt x="-254" y="214"/>
                  </a:lnTo>
                  <a:lnTo>
                    <a:pt x="-254" y="37909"/>
                  </a:lnTo>
                  <a:lnTo>
                    <a:pt x="4837307" y="37909"/>
                  </a:lnTo>
                  <a:lnTo>
                    <a:pt x="4837307" y="21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15266542" y="8456031"/>
            <a:ext cx="4838065" cy="38100"/>
          </a:xfrm>
          <a:custGeom>
            <a:avLst/>
            <a:gdLst/>
            <a:ahLst/>
            <a:cxnLst/>
            <a:rect l="l" t="t" r="r" b="b"/>
            <a:pathLst>
              <a:path w="4838065" h="38100">
                <a:moveTo>
                  <a:pt x="4837175" y="71"/>
                </a:moveTo>
                <a:lnTo>
                  <a:pt x="-385" y="71"/>
                </a:lnTo>
                <a:lnTo>
                  <a:pt x="-385" y="37767"/>
                </a:lnTo>
                <a:lnTo>
                  <a:pt x="4837175" y="37767"/>
                </a:lnTo>
                <a:lnTo>
                  <a:pt x="4837175" y="7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595" y="238690"/>
            <a:ext cx="1570569" cy="95622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595" y="4586133"/>
            <a:ext cx="9630928" cy="642057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8043" y="1550503"/>
            <a:ext cx="5356343" cy="15384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34998" y="3433357"/>
            <a:ext cx="9402969" cy="4545215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0" y="5"/>
            <a:ext cx="20104100" cy="11303635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20103580" y="0"/>
                </a:moveTo>
                <a:lnTo>
                  <a:pt x="20091527" y="0"/>
                </a:lnTo>
                <a:lnTo>
                  <a:pt x="20091527" y="215"/>
                </a:lnTo>
                <a:lnTo>
                  <a:pt x="20091527" y="12915"/>
                </a:lnTo>
                <a:lnTo>
                  <a:pt x="20091527" y="11295596"/>
                </a:lnTo>
                <a:lnTo>
                  <a:pt x="12090" y="11295596"/>
                </a:lnTo>
                <a:lnTo>
                  <a:pt x="12090" y="12915"/>
                </a:lnTo>
                <a:lnTo>
                  <a:pt x="20091527" y="12915"/>
                </a:lnTo>
                <a:lnTo>
                  <a:pt x="20091527" y="215"/>
                </a:lnTo>
                <a:lnTo>
                  <a:pt x="0" y="215"/>
                </a:lnTo>
                <a:lnTo>
                  <a:pt x="0" y="12915"/>
                </a:lnTo>
                <a:lnTo>
                  <a:pt x="0" y="11295596"/>
                </a:lnTo>
                <a:lnTo>
                  <a:pt x="0" y="11303216"/>
                </a:lnTo>
                <a:lnTo>
                  <a:pt x="20103580" y="11303216"/>
                </a:lnTo>
                <a:lnTo>
                  <a:pt x="20103580" y="11295710"/>
                </a:lnTo>
                <a:lnTo>
                  <a:pt x="20103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4642" y="2221935"/>
            <a:ext cx="15222723" cy="14072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8805" y="4478363"/>
            <a:ext cx="17766342" cy="858803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515162" y="6206838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56" y="128"/>
                </a:moveTo>
                <a:lnTo>
                  <a:pt x="107400" y="8129"/>
                </a:lnTo>
                <a:lnTo>
                  <a:pt x="64298" y="30481"/>
                </a:lnTo>
                <a:lnTo>
                  <a:pt x="30301" y="64389"/>
                </a:lnTo>
                <a:lnTo>
                  <a:pt x="8000" y="107568"/>
                </a:lnTo>
                <a:lnTo>
                  <a:pt x="-13" y="157223"/>
                </a:lnTo>
                <a:lnTo>
                  <a:pt x="8000" y="206879"/>
                </a:lnTo>
                <a:lnTo>
                  <a:pt x="30301" y="249931"/>
                </a:lnTo>
                <a:lnTo>
                  <a:pt x="64298" y="283966"/>
                </a:lnTo>
                <a:lnTo>
                  <a:pt x="107400" y="306191"/>
                </a:lnTo>
                <a:lnTo>
                  <a:pt x="157056" y="314318"/>
                </a:lnTo>
                <a:lnTo>
                  <a:pt x="206699" y="306191"/>
                </a:lnTo>
                <a:lnTo>
                  <a:pt x="249802" y="283966"/>
                </a:lnTo>
                <a:lnTo>
                  <a:pt x="283799" y="249931"/>
                </a:lnTo>
                <a:lnTo>
                  <a:pt x="306100" y="206879"/>
                </a:lnTo>
                <a:lnTo>
                  <a:pt x="314113" y="157223"/>
                </a:lnTo>
                <a:lnTo>
                  <a:pt x="306100" y="107568"/>
                </a:lnTo>
                <a:lnTo>
                  <a:pt x="283799" y="64389"/>
                </a:lnTo>
                <a:lnTo>
                  <a:pt x="249802" y="30481"/>
                </a:lnTo>
                <a:lnTo>
                  <a:pt x="206699" y="8129"/>
                </a:lnTo>
                <a:lnTo>
                  <a:pt x="157056" y="128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15162" y="713660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56" y="105"/>
                </a:moveTo>
                <a:lnTo>
                  <a:pt x="107400" y="8233"/>
                </a:lnTo>
                <a:lnTo>
                  <a:pt x="64298" y="30457"/>
                </a:lnTo>
                <a:lnTo>
                  <a:pt x="30301" y="64492"/>
                </a:lnTo>
                <a:lnTo>
                  <a:pt x="8000" y="107544"/>
                </a:lnTo>
                <a:lnTo>
                  <a:pt x="-13" y="157200"/>
                </a:lnTo>
                <a:lnTo>
                  <a:pt x="8000" y="206856"/>
                </a:lnTo>
                <a:lnTo>
                  <a:pt x="30301" y="250034"/>
                </a:lnTo>
                <a:lnTo>
                  <a:pt x="64298" y="283943"/>
                </a:lnTo>
                <a:lnTo>
                  <a:pt x="107400" y="306294"/>
                </a:lnTo>
                <a:lnTo>
                  <a:pt x="157056" y="314295"/>
                </a:lnTo>
                <a:lnTo>
                  <a:pt x="206699" y="306294"/>
                </a:lnTo>
                <a:lnTo>
                  <a:pt x="249802" y="283943"/>
                </a:lnTo>
                <a:lnTo>
                  <a:pt x="283799" y="250034"/>
                </a:lnTo>
                <a:lnTo>
                  <a:pt x="306100" y="206856"/>
                </a:lnTo>
                <a:lnTo>
                  <a:pt x="314113" y="157200"/>
                </a:lnTo>
                <a:lnTo>
                  <a:pt x="306100" y="107544"/>
                </a:lnTo>
                <a:lnTo>
                  <a:pt x="283799" y="64492"/>
                </a:lnTo>
                <a:lnTo>
                  <a:pt x="249802" y="30457"/>
                </a:lnTo>
                <a:lnTo>
                  <a:pt x="206699" y="8233"/>
                </a:lnTo>
                <a:lnTo>
                  <a:pt x="157056" y="105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15162" y="8066499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56" y="81"/>
                </a:moveTo>
                <a:lnTo>
                  <a:pt x="107400" y="8082"/>
                </a:lnTo>
                <a:lnTo>
                  <a:pt x="64298" y="30434"/>
                </a:lnTo>
                <a:lnTo>
                  <a:pt x="30301" y="64342"/>
                </a:lnTo>
                <a:lnTo>
                  <a:pt x="8000" y="107521"/>
                </a:lnTo>
                <a:lnTo>
                  <a:pt x="-13" y="157176"/>
                </a:lnTo>
                <a:lnTo>
                  <a:pt x="8000" y="206832"/>
                </a:lnTo>
                <a:lnTo>
                  <a:pt x="30301" y="249884"/>
                </a:lnTo>
                <a:lnTo>
                  <a:pt x="64298" y="283919"/>
                </a:lnTo>
                <a:lnTo>
                  <a:pt x="107400" y="306144"/>
                </a:lnTo>
                <a:lnTo>
                  <a:pt x="157056" y="314144"/>
                </a:lnTo>
                <a:lnTo>
                  <a:pt x="206699" y="306144"/>
                </a:lnTo>
                <a:lnTo>
                  <a:pt x="249802" y="283919"/>
                </a:lnTo>
                <a:lnTo>
                  <a:pt x="283799" y="249884"/>
                </a:lnTo>
                <a:lnTo>
                  <a:pt x="306100" y="206832"/>
                </a:lnTo>
                <a:lnTo>
                  <a:pt x="314113" y="157176"/>
                </a:lnTo>
                <a:lnTo>
                  <a:pt x="306100" y="107521"/>
                </a:lnTo>
                <a:lnTo>
                  <a:pt x="283799" y="64342"/>
                </a:lnTo>
                <a:lnTo>
                  <a:pt x="249802" y="30434"/>
                </a:lnTo>
                <a:lnTo>
                  <a:pt x="206699" y="8082"/>
                </a:lnTo>
                <a:lnTo>
                  <a:pt x="157056" y="81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15162" y="8996267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56" y="58"/>
                </a:moveTo>
                <a:lnTo>
                  <a:pt x="107400" y="8059"/>
                </a:lnTo>
                <a:lnTo>
                  <a:pt x="64298" y="30410"/>
                </a:lnTo>
                <a:lnTo>
                  <a:pt x="30301" y="64445"/>
                </a:lnTo>
                <a:lnTo>
                  <a:pt x="8000" y="107497"/>
                </a:lnTo>
                <a:lnTo>
                  <a:pt x="-13" y="157153"/>
                </a:lnTo>
                <a:lnTo>
                  <a:pt x="8000" y="206809"/>
                </a:lnTo>
                <a:lnTo>
                  <a:pt x="30301" y="249860"/>
                </a:lnTo>
                <a:lnTo>
                  <a:pt x="64298" y="283896"/>
                </a:lnTo>
                <a:lnTo>
                  <a:pt x="107400" y="306247"/>
                </a:lnTo>
                <a:lnTo>
                  <a:pt x="157056" y="314248"/>
                </a:lnTo>
                <a:lnTo>
                  <a:pt x="206699" y="306247"/>
                </a:lnTo>
                <a:lnTo>
                  <a:pt x="249802" y="283896"/>
                </a:lnTo>
                <a:lnTo>
                  <a:pt x="283799" y="249860"/>
                </a:lnTo>
                <a:lnTo>
                  <a:pt x="306100" y="206809"/>
                </a:lnTo>
                <a:lnTo>
                  <a:pt x="314113" y="157153"/>
                </a:lnTo>
                <a:lnTo>
                  <a:pt x="306100" y="107497"/>
                </a:lnTo>
                <a:lnTo>
                  <a:pt x="283799" y="64445"/>
                </a:lnTo>
                <a:lnTo>
                  <a:pt x="249802" y="30410"/>
                </a:lnTo>
                <a:lnTo>
                  <a:pt x="206699" y="8059"/>
                </a:lnTo>
                <a:lnTo>
                  <a:pt x="157056" y="58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15162" y="9926160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56" y="34"/>
                </a:moveTo>
                <a:lnTo>
                  <a:pt x="107400" y="8035"/>
                </a:lnTo>
                <a:lnTo>
                  <a:pt x="64298" y="30260"/>
                </a:lnTo>
                <a:lnTo>
                  <a:pt x="30301" y="64295"/>
                </a:lnTo>
                <a:lnTo>
                  <a:pt x="8000" y="107397"/>
                </a:lnTo>
                <a:lnTo>
                  <a:pt x="-13" y="157040"/>
                </a:lnTo>
                <a:lnTo>
                  <a:pt x="8000" y="206696"/>
                </a:lnTo>
                <a:lnTo>
                  <a:pt x="30301" y="249799"/>
                </a:lnTo>
                <a:lnTo>
                  <a:pt x="64298" y="283796"/>
                </a:lnTo>
                <a:lnTo>
                  <a:pt x="107400" y="306097"/>
                </a:lnTo>
                <a:lnTo>
                  <a:pt x="157056" y="314110"/>
                </a:lnTo>
                <a:lnTo>
                  <a:pt x="206699" y="306097"/>
                </a:lnTo>
                <a:lnTo>
                  <a:pt x="249802" y="283796"/>
                </a:lnTo>
                <a:lnTo>
                  <a:pt x="283799" y="249799"/>
                </a:lnTo>
                <a:lnTo>
                  <a:pt x="306100" y="206696"/>
                </a:lnTo>
                <a:lnTo>
                  <a:pt x="314113" y="157040"/>
                </a:lnTo>
                <a:lnTo>
                  <a:pt x="306100" y="107397"/>
                </a:lnTo>
                <a:lnTo>
                  <a:pt x="283799" y="64295"/>
                </a:lnTo>
                <a:lnTo>
                  <a:pt x="249802" y="30260"/>
                </a:lnTo>
                <a:lnTo>
                  <a:pt x="206699" y="8035"/>
                </a:lnTo>
                <a:lnTo>
                  <a:pt x="157056" y="34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314121" y="4284338"/>
            <a:ext cx="38100" cy="1256665"/>
          </a:xfrm>
          <a:custGeom>
            <a:avLst/>
            <a:gdLst/>
            <a:ahLst/>
            <a:cxnLst/>
            <a:rect l="l" t="t" r="r" b="b"/>
            <a:pathLst>
              <a:path w="38100" h="1256664">
                <a:moveTo>
                  <a:pt x="37687" y="177"/>
                </a:moveTo>
                <a:lnTo>
                  <a:pt x="-7" y="177"/>
                </a:lnTo>
                <a:lnTo>
                  <a:pt x="-7" y="1256658"/>
                </a:lnTo>
                <a:lnTo>
                  <a:pt x="37687" y="1256658"/>
                </a:lnTo>
                <a:lnTo>
                  <a:pt x="37687" y="1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924" y="6210269"/>
            <a:ext cx="12848138" cy="4077993"/>
          </a:xfrm>
          <a:prstGeom prst="rect">
            <a:avLst/>
          </a:prstGeom>
        </p:spPr>
      </p:pic>
      <p:sp>
        <p:nvSpPr>
          <p:cNvPr id="11" name="object 11" descr=""/>
          <p:cNvSpPr/>
          <p:nvPr/>
        </p:nvSpPr>
        <p:spPr>
          <a:xfrm>
            <a:off x="0" y="5"/>
            <a:ext cx="20104100" cy="11303635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20103580" y="0"/>
                </a:moveTo>
                <a:lnTo>
                  <a:pt x="20091527" y="0"/>
                </a:lnTo>
                <a:lnTo>
                  <a:pt x="20091527" y="215"/>
                </a:lnTo>
                <a:lnTo>
                  <a:pt x="20091527" y="12915"/>
                </a:lnTo>
                <a:lnTo>
                  <a:pt x="20091527" y="11295596"/>
                </a:lnTo>
                <a:lnTo>
                  <a:pt x="12090" y="11295596"/>
                </a:lnTo>
                <a:lnTo>
                  <a:pt x="12090" y="12915"/>
                </a:lnTo>
                <a:lnTo>
                  <a:pt x="20091527" y="12915"/>
                </a:lnTo>
                <a:lnTo>
                  <a:pt x="20091527" y="215"/>
                </a:lnTo>
                <a:lnTo>
                  <a:pt x="0" y="215"/>
                </a:lnTo>
                <a:lnTo>
                  <a:pt x="0" y="12915"/>
                </a:lnTo>
                <a:lnTo>
                  <a:pt x="0" y="11295596"/>
                </a:lnTo>
                <a:lnTo>
                  <a:pt x="0" y="11303216"/>
                </a:lnTo>
                <a:lnTo>
                  <a:pt x="20103580" y="11303216"/>
                </a:lnTo>
                <a:lnTo>
                  <a:pt x="20103580" y="11295710"/>
                </a:lnTo>
                <a:lnTo>
                  <a:pt x="20103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4642" y="2410398"/>
            <a:ext cx="15222723" cy="1407251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515162" y="6219411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56" y="128"/>
                </a:moveTo>
                <a:lnTo>
                  <a:pt x="107400" y="8129"/>
                </a:lnTo>
                <a:lnTo>
                  <a:pt x="64298" y="30480"/>
                </a:lnTo>
                <a:lnTo>
                  <a:pt x="30301" y="64388"/>
                </a:lnTo>
                <a:lnTo>
                  <a:pt x="8000" y="107567"/>
                </a:lnTo>
                <a:lnTo>
                  <a:pt x="-13" y="157223"/>
                </a:lnTo>
                <a:lnTo>
                  <a:pt x="8000" y="206879"/>
                </a:lnTo>
                <a:lnTo>
                  <a:pt x="30301" y="249931"/>
                </a:lnTo>
                <a:lnTo>
                  <a:pt x="64298" y="283966"/>
                </a:lnTo>
                <a:lnTo>
                  <a:pt x="107400" y="306190"/>
                </a:lnTo>
                <a:lnTo>
                  <a:pt x="157056" y="314318"/>
                </a:lnTo>
                <a:lnTo>
                  <a:pt x="206699" y="306190"/>
                </a:lnTo>
                <a:lnTo>
                  <a:pt x="249802" y="283966"/>
                </a:lnTo>
                <a:lnTo>
                  <a:pt x="283799" y="249931"/>
                </a:lnTo>
                <a:lnTo>
                  <a:pt x="306100" y="206879"/>
                </a:lnTo>
                <a:lnTo>
                  <a:pt x="314113" y="157223"/>
                </a:lnTo>
                <a:lnTo>
                  <a:pt x="306100" y="107567"/>
                </a:lnTo>
                <a:lnTo>
                  <a:pt x="283799" y="64388"/>
                </a:lnTo>
                <a:lnTo>
                  <a:pt x="249802" y="30480"/>
                </a:lnTo>
                <a:lnTo>
                  <a:pt x="206699" y="8129"/>
                </a:lnTo>
                <a:lnTo>
                  <a:pt x="157056" y="128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15162" y="7149179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56" y="104"/>
                </a:moveTo>
                <a:lnTo>
                  <a:pt x="107400" y="8232"/>
                </a:lnTo>
                <a:lnTo>
                  <a:pt x="64298" y="30457"/>
                </a:lnTo>
                <a:lnTo>
                  <a:pt x="30301" y="64492"/>
                </a:lnTo>
                <a:lnTo>
                  <a:pt x="8000" y="107544"/>
                </a:lnTo>
                <a:lnTo>
                  <a:pt x="-13" y="157200"/>
                </a:lnTo>
                <a:lnTo>
                  <a:pt x="8000" y="206855"/>
                </a:lnTo>
                <a:lnTo>
                  <a:pt x="30301" y="250034"/>
                </a:lnTo>
                <a:lnTo>
                  <a:pt x="64298" y="283942"/>
                </a:lnTo>
                <a:lnTo>
                  <a:pt x="107400" y="306294"/>
                </a:lnTo>
                <a:lnTo>
                  <a:pt x="157056" y="314295"/>
                </a:lnTo>
                <a:lnTo>
                  <a:pt x="206699" y="306294"/>
                </a:lnTo>
                <a:lnTo>
                  <a:pt x="249802" y="283942"/>
                </a:lnTo>
                <a:lnTo>
                  <a:pt x="283799" y="250034"/>
                </a:lnTo>
                <a:lnTo>
                  <a:pt x="306100" y="206855"/>
                </a:lnTo>
                <a:lnTo>
                  <a:pt x="314113" y="157200"/>
                </a:lnTo>
                <a:lnTo>
                  <a:pt x="306100" y="107544"/>
                </a:lnTo>
                <a:lnTo>
                  <a:pt x="283799" y="64492"/>
                </a:lnTo>
                <a:lnTo>
                  <a:pt x="249802" y="30457"/>
                </a:lnTo>
                <a:lnTo>
                  <a:pt x="206699" y="8232"/>
                </a:lnTo>
                <a:lnTo>
                  <a:pt x="157056" y="104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515162" y="9498932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56" y="45"/>
                </a:moveTo>
                <a:lnTo>
                  <a:pt x="107400" y="8046"/>
                </a:lnTo>
                <a:lnTo>
                  <a:pt x="64298" y="30270"/>
                </a:lnTo>
                <a:lnTo>
                  <a:pt x="30301" y="64305"/>
                </a:lnTo>
                <a:lnTo>
                  <a:pt x="8000" y="107484"/>
                </a:lnTo>
                <a:lnTo>
                  <a:pt x="-13" y="157013"/>
                </a:lnTo>
                <a:lnTo>
                  <a:pt x="8000" y="206669"/>
                </a:lnTo>
                <a:lnTo>
                  <a:pt x="30301" y="249848"/>
                </a:lnTo>
                <a:lnTo>
                  <a:pt x="64298" y="283883"/>
                </a:lnTo>
                <a:lnTo>
                  <a:pt x="107400" y="306107"/>
                </a:lnTo>
                <a:lnTo>
                  <a:pt x="157056" y="314108"/>
                </a:lnTo>
                <a:lnTo>
                  <a:pt x="206699" y="306107"/>
                </a:lnTo>
                <a:lnTo>
                  <a:pt x="249802" y="283883"/>
                </a:lnTo>
                <a:lnTo>
                  <a:pt x="283799" y="249848"/>
                </a:lnTo>
                <a:lnTo>
                  <a:pt x="306100" y="206669"/>
                </a:lnTo>
                <a:lnTo>
                  <a:pt x="314113" y="157013"/>
                </a:lnTo>
                <a:lnTo>
                  <a:pt x="306100" y="107484"/>
                </a:lnTo>
                <a:lnTo>
                  <a:pt x="283799" y="64305"/>
                </a:lnTo>
                <a:lnTo>
                  <a:pt x="249802" y="30270"/>
                </a:lnTo>
                <a:lnTo>
                  <a:pt x="206699" y="8046"/>
                </a:lnTo>
                <a:lnTo>
                  <a:pt x="157056" y="45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14121" y="4296911"/>
            <a:ext cx="38100" cy="1256665"/>
          </a:xfrm>
          <a:custGeom>
            <a:avLst/>
            <a:gdLst/>
            <a:ahLst/>
            <a:cxnLst/>
            <a:rect l="l" t="t" r="r" b="b"/>
            <a:pathLst>
              <a:path w="38100" h="1256664">
                <a:moveTo>
                  <a:pt x="37687" y="177"/>
                </a:moveTo>
                <a:lnTo>
                  <a:pt x="-7" y="177"/>
                </a:lnTo>
                <a:lnTo>
                  <a:pt x="-7" y="1256657"/>
                </a:lnTo>
                <a:lnTo>
                  <a:pt x="37687" y="1256657"/>
                </a:lnTo>
                <a:lnTo>
                  <a:pt x="37687" y="1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6498" y="4729652"/>
            <a:ext cx="18699769" cy="39390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5189" y="6222842"/>
            <a:ext cx="18165112" cy="3586389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0" y="5"/>
            <a:ext cx="20104100" cy="11303635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20103580" y="0"/>
                </a:moveTo>
                <a:lnTo>
                  <a:pt x="20091527" y="0"/>
                </a:lnTo>
                <a:lnTo>
                  <a:pt x="20091527" y="215"/>
                </a:lnTo>
                <a:lnTo>
                  <a:pt x="20091527" y="12915"/>
                </a:lnTo>
                <a:lnTo>
                  <a:pt x="20091527" y="11295596"/>
                </a:lnTo>
                <a:lnTo>
                  <a:pt x="12090" y="11295596"/>
                </a:lnTo>
                <a:lnTo>
                  <a:pt x="12090" y="12915"/>
                </a:lnTo>
                <a:lnTo>
                  <a:pt x="20091527" y="12915"/>
                </a:lnTo>
                <a:lnTo>
                  <a:pt x="20091527" y="215"/>
                </a:lnTo>
                <a:lnTo>
                  <a:pt x="0" y="215"/>
                </a:lnTo>
                <a:lnTo>
                  <a:pt x="0" y="12915"/>
                </a:lnTo>
                <a:lnTo>
                  <a:pt x="0" y="11295596"/>
                </a:lnTo>
                <a:lnTo>
                  <a:pt x="0" y="11303216"/>
                </a:lnTo>
                <a:lnTo>
                  <a:pt x="20103580" y="11303216"/>
                </a:lnTo>
                <a:lnTo>
                  <a:pt x="20103580" y="11295710"/>
                </a:lnTo>
                <a:lnTo>
                  <a:pt x="20103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4061" y="2950643"/>
            <a:ext cx="15222723" cy="1407251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414642" y="7274908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46" y="101"/>
                </a:moveTo>
                <a:lnTo>
                  <a:pt x="107403" y="8102"/>
                </a:lnTo>
                <a:lnTo>
                  <a:pt x="64300" y="30327"/>
                </a:lnTo>
                <a:lnTo>
                  <a:pt x="30303" y="64362"/>
                </a:lnTo>
                <a:lnTo>
                  <a:pt x="8003" y="107541"/>
                </a:lnTo>
                <a:lnTo>
                  <a:pt x="-10" y="157196"/>
                </a:lnTo>
                <a:lnTo>
                  <a:pt x="8003" y="206725"/>
                </a:lnTo>
                <a:lnTo>
                  <a:pt x="30303" y="249904"/>
                </a:lnTo>
                <a:lnTo>
                  <a:pt x="64300" y="283939"/>
                </a:lnTo>
                <a:lnTo>
                  <a:pt x="107403" y="306164"/>
                </a:lnTo>
                <a:lnTo>
                  <a:pt x="157046" y="314164"/>
                </a:lnTo>
                <a:lnTo>
                  <a:pt x="206702" y="306164"/>
                </a:lnTo>
                <a:lnTo>
                  <a:pt x="249804" y="283939"/>
                </a:lnTo>
                <a:lnTo>
                  <a:pt x="283801" y="249904"/>
                </a:lnTo>
                <a:lnTo>
                  <a:pt x="306102" y="206725"/>
                </a:lnTo>
                <a:lnTo>
                  <a:pt x="314116" y="157196"/>
                </a:lnTo>
                <a:lnTo>
                  <a:pt x="306102" y="107541"/>
                </a:lnTo>
                <a:lnTo>
                  <a:pt x="283801" y="64362"/>
                </a:lnTo>
                <a:lnTo>
                  <a:pt x="249804" y="30327"/>
                </a:lnTo>
                <a:lnTo>
                  <a:pt x="206702" y="8102"/>
                </a:lnTo>
                <a:lnTo>
                  <a:pt x="157046" y="101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414642" y="820467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46" y="78"/>
                </a:moveTo>
                <a:lnTo>
                  <a:pt x="107403" y="8079"/>
                </a:lnTo>
                <a:lnTo>
                  <a:pt x="64300" y="30430"/>
                </a:lnTo>
                <a:lnTo>
                  <a:pt x="30303" y="64465"/>
                </a:lnTo>
                <a:lnTo>
                  <a:pt x="8003" y="107517"/>
                </a:lnTo>
                <a:lnTo>
                  <a:pt x="-10" y="157173"/>
                </a:lnTo>
                <a:lnTo>
                  <a:pt x="8003" y="206829"/>
                </a:lnTo>
                <a:lnTo>
                  <a:pt x="30303" y="249880"/>
                </a:lnTo>
                <a:lnTo>
                  <a:pt x="64300" y="283916"/>
                </a:lnTo>
                <a:lnTo>
                  <a:pt x="107403" y="306267"/>
                </a:lnTo>
                <a:lnTo>
                  <a:pt x="157046" y="314268"/>
                </a:lnTo>
                <a:lnTo>
                  <a:pt x="206702" y="306267"/>
                </a:lnTo>
                <a:lnTo>
                  <a:pt x="249804" y="283916"/>
                </a:lnTo>
                <a:lnTo>
                  <a:pt x="283801" y="249880"/>
                </a:lnTo>
                <a:lnTo>
                  <a:pt x="306102" y="206829"/>
                </a:lnTo>
                <a:lnTo>
                  <a:pt x="314116" y="157173"/>
                </a:lnTo>
                <a:lnTo>
                  <a:pt x="306102" y="107517"/>
                </a:lnTo>
                <a:lnTo>
                  <a:pt x="283801" y="64465"/>
                </a:lnTo>
                <a:lnTo>
                  <a:pt x="249804" y="30430"/>
                </a:lnTo>
                <a:lnTo>
                  <a:pt x="206702" y="8079"/>
                </a:lnTo>
                <a:lnTo>
                  <a:pt x="157046" y="78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63867" y="5364993"/>
            <a:ext cx="38100" cy="1256665"/>
          </a:xfrm>
          <a:custGeom>
            <a:avLst/>
            <a:gdLst/>
            <a:ahLst/>
            <a:cxnLst/>
            <a:rect l="l" t="t" r="r" b="b"/>
            <a:pathLst>
              <a:path w="38100" h="1256665">
                <a:moveTo>
                  <a:pt x="37688" y="150"/>
                </a:moveTo>
                <a:lnTo>
                  <a:pt x="-6" y="150"/>
                </a:lnTo>
                <a:lnTo>
                  <a:pt x="-6" y="1256618"/>
                </a:lnTo>
                <a:lnTo>
                  <a:pt x="37688" y="1256618"/>
                </a:lnTo>
                <a:lnTo>
                  <a:pt x="37688" y="15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980" y="5788386"/>
            <a:ext cx="18967732" cy="3905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0693" y="7278185"/>
            <a:ext cx="16277686" cy="1753571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0" y="5"/>
            <a:ext cx="20104100" cy="11303635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20103580" y="0"/>
                </a:moveTo>
                <a:lnTo>
                  <a:pt x="20091527" y="0"/>
                </a:lnTo>
                <a:lnTo>
                  <a:pt x="20091527" y="215"/>
                </a:lnTo>
                <a:lnTo>
                  <a:pt x="20091527" y="12915"/>
                </a:lnTo>
                <a:lnTo>
                  <a:pt x="20091527" y="11295596"/>
                </a:lnTo>
                <a:lnTo>
                  <a:pt x="12090" y="11295596"/>
                </a:lnTo>
                <a:lnTo>
                  <a:pt x="12090" y="12915"/>
                </a:lnTo>
                <a:lnTo>
                  <a:pt x="20091527" y="12915"/>
                </a:lnTo>
                <a:lnTo>
                  <a:pt x="20091527" y="215"/>
                </a:lnTo>
                <a:lnTo>
                  <a:pt x="0" y="215"/>
                </a:lnTo>
                <a:lnTo>
                  <a:pt x="0" y="12915"/>
                </a:lnTo>
                <a:lnTo>
                  <a:pt x="0" y="11295596"/>
                </a:lnTo>
                <a:lnTo>
                  <a:pt x="0" y="11303216"/>
                </a:lnTo>
                <a:lnTo>
                  <a:pt x="20103580" y="11303216"/>
                </a:lnTo>
                <a:lnTo>
                  <a:pt x="20103580" y="11295710"/>
                </a:lnTo>
                <a:lnTo>
                  <a:pt x="20103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622365" y="-285"/>
            <a:ext cx="8482330" cy="11303635"/>
            <a:chOff x="11622365" y="-285"/>
            <a:chExt cx="8482330" cy="11303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22365" y="0"/>
              <a:ext cx="8481226" cy="1130321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8445480" y="-285"/>
              <a:ext cx="1658620" cy="11303635"/>
            </a:xfrm>
            <a:custGeom>
              <a:avLst/>
              <a:gdLst/>
              <a:ahLst/>
              <a:cxnLst/>
              <a:rect l="l" t="t" r="r" b="b"/>
              <a:pathLst>
                <a:path w="1658619" h="11303635">
                  <a:moveTo>
                    <a:pt x="-466" y="11303503"/>
                  </a:moveTo>
                  <a:lnTo>
                    <a:pt x="1658111" y="11303503"/>
                  </a:lnTo>
                  <a:lnTo>
                    <a:pt x="1658111" y="285"/>
                  </a:lnTo>
                  <a:lnTo>
                    <a:pt x="-466" y="285"/>
                  </a:lnTo>
                  <a:lnTo>
                    <a:pt x="-466" y="11303503"/>
                  </a:lnTo>
                  <a:close/>
                </a:path>
              </a:pathLst>
            </a:custGeom>
            <a:solidFill>
              <a:srgbClr val="0025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07876" y="138235"/>
              <a:ext cx="1570569" cy="95622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0618" y="811890"/>
            <a:ext cx="10836000" cy="2352361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0" y="3624697"/>
            <a:ext cx="7237730" cy="38100"/>
          </a:xfrm>
          <a:custGeom>
            <a:avLst/>
            <a:gdLst/>
            <a:ahLst/>
            <a:cxnLst/>
            <a:rect l="l" t="t" r="r" b="b"/>
            <a:pathLst>
              <a:path w="7237730" h="38100">
                <a:moveTo>
                  <a:pt x="7237293" y="194"/>
                </a:moveTo>
                <a:lnTo>
                  <a:pt x="0" y="194"/>
                </a:lnTo>
                <a:lnTo>
                  <a:pt x="0" y="37889"/>
                </a:lnTo>
                <a:lnTo>
                  <a:pt x="7237293" y="37889"/>
                </a:lnTo>
                <a:lnTo>
                  <a:pt x="7237293" y="19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9205" y="4564226"/>
            <a:ext cx="9984487" cy="5939893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389521" y="4774405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47" y="164"/>
                </a:moveTo>
                <a:lnTo>
                  <a:pt x="107404" y="8165"/>
                </a:lnTo>
                <a:lnTo>
                  <a:pt x="64301" y="30517"/>
                </a:lnTo>
                <a:lnTo>
                  <a:pt x="30304" y="64552"/>
                </a:lnTo>
                <a:lnTo>
                  <a:pt x="8003" y="107604"/>
                </a:lnTo>
                <a:lnTo>
                  <a:pt x="-9" y="157260"/>
                </a:lnTo>
                <a:lnTo>
                  <a:pt x="8003" y="206915"/>
                </a:lnTo>
                <a:lnTo>
                  <a:pt x="30304" y="249967"/>
                </a:lnTo>
                <a:lnTo>
                  <a:pt x="64301" y="284002"/>
                </a:lnTo>
                <a:lnTo>
                  <a:pt x="107404" y="306354"/>
                </a:lnTo>
                <a:lnTo>
                  <a:pt x="157047" y="314355"/>
                </a:lnTo>
                <a:lnTo>
                  <a:pt x="206702" y="306354"/>
                </a:lnTo>
                <a:lnTo>
                  <a:pt x="249805" y="284002"/>
                </a:lnTo>
                <a:lnTo>
                  <a:pt x="283802" y="249967"/>
                </a:lnTo>
                <a:lnTo>
                  <a:pt x="306103" y="206915"/>
                </a:lnTo>
                <a:lnTo>
                  <a:pt x="314116" y="157260"/>
                </a:lnTo>
                <a:lnTo>
                  <a:pt x="306103" y="107604"/>
                </a:lnTo>
                <a:lnTo>
                  <a:pt x="283802" y="64552"/>
                </a:lnTo>
                <a:lnTo>
                  <a:pt x="249805" y="30517"/>
                </a:lnTo>
                <a:lnTo>
                  <a:pt x="206702" y="8165"/>
                </a:lnTo>
                <a:lnTo>
                  <a:pt x="157047" y="164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89521" y="6206838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47" y="128"/>
                </a:moveTo>
                <a:lnTo>
                  <a:pt x="107404" y="8129"/>
                </a:lnTo>
                <a:lnTo>
                  <a:pt x="64301" y="30481"/>
                </a:lnTo>
                <a:lnTo>
                  <a:pt x="30304" y="64389"/>
                </a:lnTo>
                <a:lnTo>
                  <a:pt x="8003" y="107568"/>
                </a:lnTo>
                <a:lnTo>
                  <a:pt x="-9" y="157223"/>
                </a:lnTo>
                <a:lnTo>
                  <a:pt x="8003" y="206879"/>
                </a:lnTo>
                <a:lnTo>
                  <a:pt x="30304" y="249931"/>
                </a:lnTo>
                <a:lnTo>
                  <a:pt x="64301" y="283966"/>
                </a:lnTo>
                <a:lnTo>
                  <a:pt x="107404" y="306191"/>
                </a:lnTo>
                <a:lnTo>
                  <a:pt x="157047" y="314318"/>
                </a:lnTo>
                <a:lnTo>
                  <a:pt x="206702" y="306191"/>
                </a:lnTo>
                <a:lnTo>
                  <a:pt x="249805" y="283966"/>
                </a:lnTo>
                <a:lnTo>
                  <a:pt x="283802" y="249931"/>
                </a:lnTo>
                <a:lnTo>
                  <a:pt x="306103" y="206879"/>
                </a:lnTo>
                <a:lnTo>
                  <a:pt x="314116" y="157223"/>
                </a:lnTo>
                <a:lnTo>
                  <a:pt x="306103" y="107568"/>
                </a:lnTo>
                <a:lnTo>
                  <a:pt x="283802" y="64389"/>
                </a:lnTo>
                <a:lnTo>
                  <a:pt x="249805" y="30481"/>
                </a:lnTo>
                <a:lnTo>
                  <a:pt x="206702" y="8129"/>
                </a:lnTo>
                <a:lnTo>
                  <a:pt x="157047" y="128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89521" y="7639271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47" y="92"/>
                </a:moveTo>
                <a:lnTo>
                  <a:pt x="107404" y="8093"/>
                </a:lnTo>
                <a:lnTo>
                  <a:pt x="64301" y="30444"/>
                </a:lnTo>
                <a:lnTo>
                  <a:pt x="30304" y="64352"/>
                </a:lnTo>
                <a:lnTo>
                  <a:pt x="8003" y="107531"/>
                </a:lnTo>
                <a:lnTo>
                  <a:pt x="-9" y="157187"/>
                </a:lnTo>
                <a:lnTo>
                  <a:pt x="8003" y="206843"/>
                </a:lnTo>
                <a:lnTo>
                  <a:pt x="30304" y="249895"/>
                </a:lnTo>
                <a:lnTo>
                  <a:pt x="64301" y="283930"/>
                </a:lnTo>
                <a:lnTo>
                  <a:pt x="107404" y="306154"/>
                </a:lnTo>
                <a:lnTo>
                  <a:pt x="157047" y="314155"/>
                </a:lnTo>
                <a:lnTo>
                  <a:pt x="206702" y="306154"/>
                </a:lnTo>
                <a:lnTo>
                  <a:pt x="249805" y="283930"/>
                </a:lnTo>
                <a:lnTo>
                  <a:pt x="283802" y="249895"/>
                </a:lnTo>
                <a:lnTo>
                  <a:pt x="306103" y="206843"/>
                </a:lnTo>
                <a:lnTo>
                  <a:pt x="314116" y="157187"/>
                </a:lnTo>
                <a:lnTo>
                  <a:pt x="306103" y="107531"/>
                </a:lnTo>
                <a:lnTo>
                  <a:pt x="283802" y="64352"/>
                </a:lnTo>
                <a:lnTo>
                  <a:pt x="249805" y="30444"/>
                </a:lnTo>
                <a:lnTo>
                  <a:pt x="206702" y="8093"/>
                </a:lnTo>
                <a:lnTo>
                  <a:pt x="157047" y="92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89521" y="9498932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47" y="45"/>
                </a:moveTo>
                <a:lnTo>
                  <a:pt x="107404" y="8046"/>
                </a:lnTo>
                <a:lnTo>
                  <a:pt x="64301" y="30270"/>
                </a:lnTo>
                <a:lnTo>
                  <a:pt x="30304" y="64305"/>
                </a:lnTo>
                <a:lnTo>
                  <a:pt x="8003" y="107484"/>
                </a:lnTo>
                <a:lnTo>
                  <a:pt x="-9" y="157013"/>
                </a:lnTo>
                <a:lnTo>
                  <a:pt x="8003" y="206669"/>
                </a:lnTo>
                <a:lnTo>
                  <a:pt x="30304" y="249848"/>
                </a:lnTo>
                <a:lnTo>
                  <a:pt x="64301" y="283883"/>
                </a:lnTo>
                <a:lnTo>
                  <a:pt x="107404" y="306107"/>
                </a:lnTo>
                <a:lnTo>
                  <a:pt x="157047" y="314108"/>
                </a:lnTo>
                <a:lnTo>
                  <a:pt x="206702" y="306107"/>
                </a:lnTo>
                <a:lnTo>
                  <a:pt x="249805" y="283883"/>
                </a:lnTo>
                <a:lnTo>
                  <a:pt x="283802" y="249848"/>
                </a:lnTo>
                <a:lnTo>
                  <a:pt x="306103" y="206669"/>
                </a:lnTo>
                <a:lnTo>
                  <a:pt x="314116" y="157013"/>
                </a:lnTo>
                <a:lnTo>
                  <a:pt x="306103" y="107484"/>
                </a:lnTo>
                <a:lnTo>
                  <a:pt x="283802" y="64305"/>
                </a:lnTo>
                <a:lnTo>
                  <a:pt x="249805" y="30270"/>
                </a:lnTo>
                <a:lnTo>
                  <a:pt x="206702" y="8046"/>
                </a:lnTo>
                <a:lnTo>
                  <a:pt x="157047" y="45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0" y="5"/>
            <a:ext cx="20104100" cy="11303635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20103580" y="0"/>
                </a:moveTo>
                <a:lnTo>
                  <a:pt x="20091527" y="0"/>
                </a:lnTo>
                <a:lnTo>
                  <a:pt x="20091527" y="215"/>
                </a:lnTo>
                <a:lnTo>
                  <a:pt x="20091527" y="12915"/>
                </a:lnTo>
                <a:lnTo>
                  <a:pt x="20091527" y="11295596"/>
                </a:lnTo>
                <a:lnTo>
                  <a:pt x="12090" y="11295596"/>
                </a:lnTo>
                <a:lnTo>
                  <a:pt x="12090" y="12915"/>
                </a:lnTo>
                <a:lnTo>
                  <a:pt x="20091527" y="12915"/>
                </a:lnTo>
                <a:lnTo>
                  <a:pt x="20091527" y="215"/>
                </a:lnTo>
                <a:lnTo>
                  <a:pt x="0" y="215"/>
                </a:lnTo>
                <a:lnTo>
                  <a:pt x="0" y="12915"/>
                </a:lnTo>
                <a:lnTo>
                  <a:pt x="0" y="11295596"/>
                </a:lnTo>
                <a:lnTo>
                  <a:pt x="0" y="11303216"/>
                </a:lnTo>
                <a:lnTo>
                  <a:pt x="20103580" y="11303216"/>
                </a:lnTo>
                <a:lnTo>
                  <a:pt x="20103580" y="11295710"/>
                </a:lnTo>
                <a:lnTo>
                  <a:pt x="20103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974145" y="-285"/>
            <a:ext cx="8130540" cy="11303635"/>
            <a:chOff x="11974145" y="-285"/>
            <a:chExt cx="8130540" cy="11303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974145" y="0"/>
              <a:ext cx="8126270" cy="1130321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1974448" y="-285"/>
              <a:ext cx="8129905" cy="11303635"/>
            </a:xfrm>
            <a:custGeom>
              <a:avLst/>
              <a:gdLst/>
              <a:ahLst/>
              <a:cxnLst/>
              <a:rect l="l" t="t" r="r" b="b"/>
              <a:pathLst>
                <a:path w="8129905" h="11303635">
                  <a:moveTo>
                    <a:pt x="-302" y="11303503"/>
                  </a:moveTo>
                  <a:lnTo>
                    <a:pt x="8129142" y="11303503"/>
                  </a:lnTo>
                  <a:lnTo>
                    <a:pt x="8129142" y="285"/>
                  </a:lnTo>
                  <a:lnTo>
                    <a:pt x="-302" y="285"/>
                  </a:lnTo>
                  <a:lnTo>
                    <a:pt x="-302" y="11303503"/>
                  </a:lnTo>
                  <a:close/>
                </a:path>
              </a:pathLst>
            </a:custGeom>
            <a:solidFill>
              <a:srgbClr val="002567">
                <a:alpha val="6980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31986" y="213544"/>
              <a:ext cx="1570569" cy="956222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934" y="839829"/>
            <a:ext cx="10305662" cy="1407251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-7" y="3009001"/>
            <a:ext cx="5327650" cy="38100"/>
          </a:xfrm>
          <a:custGeom>
            <a:avLst/>
            <a:gdLst/>
            <a:ahLst/>
            <a:cxnLst/>
            <a:rect l="l" t="t" r="r" b="b"/>
            <a:pathLst>
              <a:path w="5327650" h="38100">
                <a:moveTo>
                  <a:pt x="5327515" y="209"/>
                </a:moveTo>
                <a:lnTo>
                  <a:pt x="0" y="209"/>
                </a:lnTo>
                <a:lnTo>
                  <a:pt x="0" y="37904"/>
                </a:lnTo>
                <a:lnTo>
                  <a:pt x="5327515" y="37904"/>
                </a:lnTo>
                <a:lnTo>
                  <a:pt x="5327515" y="2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5629" y="3981653"/>
            <a:ext cx="10460090" cy="6396828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389521" y="4259293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47" y="178"/>
                </a:moveTo>
                <a:lnTo>
                  <a:pt x="107391" y="8178"/>
                </a:lnTo>
                <a:lnTo>
                  <a:pt x="64288" y="30403"/>
                </a:lnTo>
                <a:lnTo>
                  <a:pt x="30291" y="64438"/>
                </a:lnTo>
                <a:lnTo>
                  <a:pt x="8003" y="107617"/>
                </a:lnTo>
                <a:lnTo>
                  <a:pt x="-9" y="157273"/>
                </a:lnTo>
                <a:lnTo>
                  <a:pt x="8003" y="206801"/>
                </a:lnTo>
                <a:lnTo>
                  <a:pt x="30291" y="249980"/>
                </a:lnTo>
                <a:lnTo>
                  <a:pt x="64288" y="284015"/>
                </a:lnTo>
                <a:lnTo>
                  <a:pt x="107391" y="306240"/>
                </a:lnTo>
                <a:lnTo>
                  <a:pt x="157047" y="314241"/>
                </a:lnTo>
                <a:lnTo>
                  <a:pt x="206690" y="306240"/>
                </a:lnTo>
                <a:lnTo>
                  <a:pt x="249792" y="284015"/>
                </a:lnTo>
                <a:lnTo>
                  <a:pt x="283802" y="249980"/>
                </a:lnTo>
                <a:lnTo>
                  <a:pt x="306090" y="206801"/>
                </a:lnTo>
                <a:lnTo>
                  <a:pt x="314104" y="157273"/>
                </a:lnTo>
                <a:lnTo>
                  <a:pt x="306090" y="107617"/>
                </a:lnTo>
                <a:lnTo>
                  <a:pt x="283802" y="64438"/>
                </a:lnTo>
                <a:lnTo>
                  <a:pt x="249792" y="30403"/>
                </a:lnTo>
                <a:lnTo>
                  <a:pt x="206690" y="8178"/>
                </a:lnTo>
                <a:lnTo>
                  <a:pt x="157047" y="178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89521" y="5654007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47" y="142"/>
                </a:moveTo>
                <a:lnTo>
                  <a:pt x="107391" y="8143"/>
                </a:lnTo>
                <a:lnTo>
                  <a:pt x="64288" y="30495"/>
                </a:lnTo>
                <a:lnTo>
                  <a:pt x="30291" y="64403"/>
                </a:lnTo>
                <a:lnTo>
                  <a:pt x="8003" y="107582"/>
                </a:lnTo>
                <a:lnTo>
                  <a:pt x="-9" y="157237"/>
                </a:lnTo>
                <a:lnTo>
                  <a:pt x="8003" y="206893"/>
                </a:lnTo>
                <a:lnTo>
                  <a:pt x="30291" y="249945"/>
                </a:lnTo>
                <a:lnTo>
                  <a:pt x="64288" y="283980"/>
                </a:lnTo>
                <a:lnTo>
                  <a:pt x="107391" y="306205"/>
                </a:lnTo>
                <a:lnTo>
                  <a:pt x="157047" y="314205"/>
                </a:lnTo>
                <a:lnTo>
                  <a:pt x="206690" y="306205"/>
                </a:lnTo>
                <a:lnTo>
                  <a:pt x="249792" y="283980"/>
                </a:lnTo>
                <a:lnTo>
                  <a:pt x="283802" y="249945"/>
                </a:lnTo>
                <a:lnTo>
                  <a:pt x="306090" y="206893"/>
                </a:lnTo>
                <a:lnTo>
                  <a:pt x="314104" y="157237"/>
                </a:lnTo>
                <a:lnTo>
                  <a:pt x="306090" y="107582"/>
                </a:lnTo>
                <a:lnTo>
                  <a:pt x="283802" y="64403"/>
                </a:lnTo>
                <a:lnTo>
                  <a:pt x="249792" y="30495"/>
                </a:lnTo>
                <a:lnTo>
                  <a:pt x="206690" y="8143"/>
                </a:lnTo>
                <a:lnTo>
                  <a:pt x="157047" y="142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389521" y="7978488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47" y="84"/>
                </a:moveTo>
                <a:lnTo>
                  <a:pt x="107391" y="8084"/>
                </a:lnTo>
                <a:lnTo>
                  <a:pt x="64288" y="30436"/>
                </a:lnTo>
                <a:lnTo>
                  <a:pt x="30291" y="64471"/>
                </a:lnTo>
                <a:lnTo>
                  <a:pt x="8003" y="107523"/>
                </a:lnTo>
                <a:lnTo>
                  <a:pt x="-9" y="157179"/>
                </a:lnTo>
                <a:lnTo>
                  <a:pt x="8003" y="206834"/>
                </a:lnTo>
                <a:lnTo>
                  <a:pt x="30291" y="249886"/>
                </a:lnTo>
                <a:lnTo>
                  <a:pt x="64288" y="283921"/>
                </a:lnTo>
                <a:lnTo>
                  <a:pt x="107391" y="306273"/>
                </a:lnTo>
                <a:lnTo>
                  <a:pt x="157047" y="314274"/>
                </a:lnTo>
                <a:lnTo>
                  <a:pt x="206690" y="306273"/>
                </a:lnTo>
                <a:lnTo>
                  <a:pt x="249792" y="283921"/>
                </a:lnTo>
                <a:lnTo>
                  <a:pt x="283802" y="249886"/>
                </a:lnTo>
                <a:lnTo>
                  <a:pt x="306090" y="206834"/>
                </a:lnTo>
                <a:lnTo>
                  <a:pt x="314104" y="157179"/>
                </a:lnTo>
                <a:lnTo>
                  <a:pt x="306090" y="107523"/>
                </a:lnTo>
                <a:lnTo>
                  <a:pt x="283802" y="64471"/>
                </a:lnTo>
                <a:lnTo>
                  <a:pt x="249792" y="30436"/>
                </a:lnTo>
                <a:lnTo>
                  <a:pt x="206690" y="8084"/>
                </a:lnTo>
                <a:lnTo>
                  <a:pt x="157047" y="84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89521" y="9373203"/>
            <a:ext cx="314325" cy="314325"/>
          </a:xfrm>
          <a:custGeom>
            <a:avLst/>
            <a:gdLst/>
            <a:ahLst/>
            <a:cxnLst/>
            <a:rect l="l" t="t" r="r" b="b"/>
            <a:pathLst>
              <a:path w="314325" h="314325">
                <a:moveTo>
                  <a:pt x="157047" y="48"/>
                </a:moveTo>
                <a:lnTo>
                  <a:pt x="107391" y="8049"/>
                </a:lnTo>
                <a:lnTo>
                  <a:pt x="64288" y="30401"/>
                </a:lnTo>
                <a:lnTo>
                  <a:pt x="30291" y="64436"/>
                </a:lnTo>
                <a:lnTo>
                  <a:pt x="8003" y="107488"/>
                </a:lnTo>
                <a:lnTo>
                  <a:pt x="-9" y="157143"/>
                </a:lnTo>
                <a:lnTo>
                  <a:pt x="8003" y="206799"/>
                </a:lnTo>
                <a:lnTo>
                  <a:pt x="30291" y="249851"/>
                </a:lnTo>
                <a:lnTo>
                  <a:pt x="64288" y="283886"/>
                </a:lnTo>
                <a:lnTo>
                  <a:pt x="107391" y="306238"/>
                </a:lnTo>
                <a:lnTo>
                  <a:pt x="157047" y="314238"/>
                </a:lnTo>
                <a:lnTo>
                  <a:pt x="206690" y="306238"/>
                </a:lnTo>
                <a:lnTo>
                  <a:pt x="249792" y="283886"/>
                </a:lnTo>
                <a:lnTo>
                  <a:pt x="283802" y="249851"/>
                </a:lnTo>
                <a:lnTo>
                  <a:pt x="306090" y="206799"/>
                </a:lnTo>
                <a:lnTo>
                  <a:pt x="314104" y="157143"/>
                </a:lnTo>
                <a:lnTo>
                  <a:pt x="306090" y="107488"/>
                </a:lnTo>
                <a:lnTo>
                  <a:pt x="283802" y="64436"/>
                </a:lnTo>
                <a:lnTo>
                  <a:pt x="249792" y="30401"/>
                </a:lnTo>
                <a:lnTo>
                  <a:pt x="206690" y="8049"/>
                </a:lnTo>
                <a:lnTo>
                  <a:pt x="157047" y="48"/>
                </a:lnTo>
                <a:close/>
              </a:path>
            </a:pathLst>
          </a:custGeom>
          <a:solidFill>
            <a:srgbClr val="00256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0" y="5"/>
            <a:ext cx="20104100" cy="11303635"/>
          </a:xfrm>
          <a:custGeom>
            <a:avLst/>
            <a:gdLst/>
            <a:ahLst/>
            <a:cxnLst/>
            <a:rect l="l" t="t" r="r" b="b"/>
            <a:pathLst>
              <a:path w="20104100" h="11303635">
                <a:moveTo>
                  <a:pt x="20103580" y="0"/>
                </a:moveTo>
                <a:lnTo>
                  <a:pt x="20091527" y="0"/>
                </a:lnTo>
                <a:lnTo>
                  <a:pt x="20091527" y="215"/>
                </a:lnTo>
                <a:lnTo>
                  <a:pt x="20091527" y="12915"/>
                </a:lnTo>
                <a:lnTo>
                  <a:pt x="20091527" y="11295596"/>
                </a:lnTo>
                <a:lnTo>
                  <a:pt x="12090" y="11295596"/>
                </a:lnTo>
                <a:lnTo>
                  <a:pt x="12090" y="12915"/>
                </a:lnTo>
                <a:lnTo>
                  <a:pt x="20091527" y="12915"/>
                </a:lnTo>
                <a:lnTo>
                  <a:pt x="20091527" y="215"/>
                </a:lnTo>
                <a:lnTo>
                  <a:pt x="0" y="215"/>
                </a:lnTo>
                <a:lnTo>
                  <a:pt x="0" y="12915"/>
                </a:lnTo>
                <a:lnTo>
                  <a:pt x="0" y="11295596"/>
                </a:lnTo>
                <a:lnTo>
                  <a:pt x="0" y="11303216"/>
                </a:lnTo>
                <a:lnTo>
                  <a:pt x="20103580" y="11303216"/>
                </a:lnTo>
                <a:lnTo>
                  <a:pt x="20103580" y="11295710"/>
                </a:lnTo>
                <a:lnTo>
                  <a:pt x="201035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25825" marR="5080" indent="-3413760">
              <a:lnSpc>
                <a:spcPct val="100000"/>
              </a:lnSpc>
              <a:spcBef>
                <a:spcPts val="100"/>
              </a:spcBef>
              <a:tabLst>
                <a:tab pos="4095115" algn="l"/>
              </a:tabLst>
            </a:pPr>
            <a:r>
              <a:rPr dirty="0"/>
              <a:t>ЭКСПЕРТНЫЕ</a:t>
            </a:r>
            <a:r>
              <a:rPr dirty="0" spc="-25"/>
              <a:t> </a:t>
            </a:r>
            <a:r>
              <a:rPr dirty="0"/>
              <a:t>РЕКОМЕНДАЦИИ</a:t>
            </a:r>
            <a:r>
              <a:rPr dirty="0" spc="-25"/>
              <a:t> </a:t>
            </a:r>
            <a:r>
              <a:rPr dirty="0"/>
              <a:t>ПО</a:t>
            </a:r>
            <a:r>
              <a:rPr dirty="0" spc="-20"/>
              <a:t> </a:t>
            </a:r>
            <a:r>
              <a:rPr dirty="0"/>
              <a:t>СУДЕБНЫМ</a:t>
            </a:r>
            <a:r>
              <a:rPr dirty="0" spc="-40"/>
              <a:t> </a:t>
            </a:r>
            <a:r>
              <a:rPr dirty="0" spc="-10"/>
              <a:t>ДЕЛАМ </a:t>
            </a:r>
            <a:r>
              <a:rPr dirty="0" spc="-50"/>
              <a:t>О</a:t>
            </a:r>
            <a:r>
              <a:rPr dirty="0"/>
              <a:t>	БЕЗУЧЁТНОМ</a:t>
            </a:r>
            <a:r>
              <a:rPr dirty="0" spc="-25"/>
              <a:t> </a:t>
            </a:r>
            <a:r>
              <a:rPr dirty="0" spc="-10"/>
              <a:t>ПОТРЕБЕЛЕНИИ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5323" y="5512371"/>
            <a:ext cx="274719" cy="285285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857885">
              <a:lnSpc>
                <a:spcPct val="100000"/>
              </a:lnSpc>
              <a:spcBef>
                <a:spcPts val="95"/>
              </a:spcBef>
            </a:pPr>
            <a:r>
              <a:rPr dirty="0"/>
              <a:t>Не</a:t>
            </a:r>
            <a:r>
              <a:rPr dirty="0" spc="-250"/>
              <a:t> </a:t>
            </a:r>
            <a:r>
              <a:rPr dirty="0" spc="-225"/>
              <a:t>подписывайте</a:t>
            </a:r>
            <a:r>
              <a:rPr dirty="0" spc="-20"/>
              <a:t> </a:t>
            </a:r>
            <a:r>
              <a:rPr dirty="0" spc="-275"/>
              <a:t>акты</a:t>
            </a:r>
            <a:r>
              <a:rPr dirty="0" spc="25"/>
              <a:t> </a:t>
            </a:r>
            <a:r>
              <a:rPr dirty="0" spc="-229"/>
              <a:t>без</a:t>
            </a:r>
            <a:r>
              <a:rPr dirty="0" spc="-15"/>
              <a:t> </a:t>
            </a:r>
            <a:r>
              <a:rPr dirty="0" spc="-215"/>
              <a:t>консультации</a:t>
            </a:r>
            <a:r>
              <a:rPr dirty="0" spc="-30"/>
              <a:t> </a:t>
            </a:r>
            <a:r>
              <a:rPr dirty="0"/>
              <a:t>со</a:t>
            </a:r>
            <a:r>
              <a:rPr dirty="0" spc="-130"/>
              <a:t> </a:t>
            </a:r>
            <a:r>
              <a:rPr dirty="0" spc="-215"/>
              <a:t>специалистом/</a:t>
            </a:r>
            <a:r>
              <a:rPr dirty="0" spc="-30"/>
              <a:t> </a:t>
            </a:r>
            <a:r>
              <a:rPr dirty="0" spc="-114"/>
              <a:t>не</a:t>
            </a:r>
            <a:r>
              <a:rPr dirty="0" spc="-55"/>
              <a:t> </a:t>
            </a:r>
            <a:r>
              <a:rPr dirty="0" spc="-335"/>
              <a:t>давайте </a:t>
            </a:r>
            <a:r>
              <a:rPr dirty="0" spc="-165"/>
              <a:t>полномочий</a:t>
            </a:r>
            <a:r>
              <a:rPr dirty="0" spc="-15"/>
              <a:t> </a:t>
            </a:r>
            <a:r>
              <a:rPr dirty="0" spc="-240"/>
              <a:t>сотрудникам</a:t>
            </a:r>
            <a:r>
              <a:rPr dirty="0" spc="25"/>
              <a:t> </a:t>
            </a:r>
            <a:r>
              <a:rPr dirty="0" spc="-310"/>
              <a:t>на</a:t>
            </a:r>
            <a:r>
              <a:rPr dirty="0" spc="30"/>
              <a:t> </a:t>
            </a:r>
            <a:r>
              <a:rPr dirty="0" spc="-200"/>
              <a:t>подписание</a:t>
            </a:r>
            <a:r>
              <a:rPr dirty="0" spc="25"/>
              <a:t> </a:t>
            </a:r>
            <a:r>
              <a:rPr dirty="0" spc="-265"/>
              <a:t>актов</a:t>
            </a:r>
          </a:p>
          <a:p>
            <a:pPr marL="12700" marR="737870">
              <a:lnSpc>
                <a:spcPct val="100000"/>
              </a:lnSpc>
              <a:spcBef>
                <a:spcPts val="1800"/>
              </a:spcBef>
            </a:pPr>
            <a:r>
              <a:rPr dirty="0" spc="-330"/>
              <a:t>Заказывайте</a:t>
            </a:r>
            <a:r>
              <a:rPr dirty="0" spc="40"/>
              <a:t> </a:t>
            </a:r>
            <a:r>
              <a:rPr dirty="0" spc="-225"/>
              <a:t>внесудебную</a:t>
            </a:r>
            <a:r>
              <a:rPr dirty="0" spc="-25"/>
              <a:t> </a:t>
            </a:r>
            <a:r>
              <a:rPr dirty="0" spc="-204"/>
              <a:t>экспертизу</a:t>
            </a:r>
            <a:r>
              <a:rPr dirty="0"/>
              <a:t> </a:t>
            </a:r>
            <a:r>
              <a:rPr dirty="0" spc="-330"/>
              <a:t>как</a:t>
            </a:r>
            <a:r>
              <a:rPr dirty="0" spc="30"/>
              <a:t> </a:t>
            </a:r>
            <a:r>
              <a:rPr dirty="0" spc="-160"/>
              <a:t>необходимое</a:t>
            </a:r>
            <a:r>
              <a:rPr dirty="0" spc="20"/>
              <a:t> </a:t>
            </a:r>
            <a:r>
              <a:rPr dirty="0" spc="-290"/>
              <a:t>доказательство </a:t>
            </a:r>
            <a:r>
              <a:rPr dirty="0" spc="-180"/>
              <a:t>отсутствия</a:t>
            </a:r>
            <a:r>
              <a:rPr dirty="0" spc="-40"/>
              <a:t> </a:t>
            </a:r>
            <a:r>
              <a:rPr dirty="0" spc="-409"/>
              <a:t>факта</a:t>
            </a:r>
            <a:r>
              <a:rPr dirty="0" spc="50"/>
              <a:t> </a:t>
            </a:r>
            <a:r>
              <a:rPr dirty="0" spc="-155"/>
              <a:t>безучётного</a:t>
            </a:r>
            <a:r>
              <a:rPr dirty="0" spc="-10"/>
              <a:t> </a:t>
            </a:r>
            <a:r>
              <a:rPr dirty="0" spc="-80"/>
              <a:t>потребления</a:t>
            </a:r>
          </a:p>
          <a:p>
            <a:pPr marL="12700" marR="5080">
              <a:lnSpc>
                <a:spcPct val="140500"/>
              </a:lnSpc>
              <a:spcBef>
                <a:spcPts val="5"/>
              </a:spcBef>
              <a:tabLst>
                <a:tab pos="3743960" algn="l"/>
              </a:tabLst>
            </a:pPr>
            <a:r>
              <a:rPr dirty="0" spc="-270"/>
              <a:t>Предлагайте</a:t>
            </a:r>
            <a:r>
              <a:rPr dirty="0" spc="55"/>
              <a:t> </a:t>
            </a:r>
            <a:r>
              <a:rPr dirty="0" spc="-295"/>
              <a:t>суду</a:t>
            </a:r>
            <a:r>
              <a:rPr dirty="0"/>
              <a:t>	</a:t>
            </a:r>
            <a:r>
              <a:rPr dirty="0" spc="-160"/>
              <a:t>свои</a:t>
            </a:r>
            <a:r>
              <a:rPr dirty="0" spc="-45"/>
              <a:t> </a:t>
            </a:r>
            <a:r>
              <a:rPr dirty="0" spc="-195"/>
              <a:t>экспертные</a:t>
            </a:r>
            <a:r>
              <a:rPr dirty="0"/>
              <a:t> </a:t>
            </a:r>
            <a:r>
              <a:rPr dirty="0" spc="-200"/>
              <a:t>организации</a:t>
            </a:r>
            <a:r>
              <a:rPr dirty="0" spc="-25"/>
              <a:t> </a:t>
            </a:r>
            <a:r>
              <a:rPr dirty="0" spc="-380"/>
              <a:t>для</a:t>
            </a:r>
            <a:r>
              <a:rPr dirty="0" spc="60"/>
              <a:t> </a:t>
            </a:r>
            <a:r>
              <a:rPr dirty="0" spc="-175"/>
              <a:t>судебной</a:t>
            </a:r>
            <a:r>
              <a:rPr dirty="0"/>
              <a:t> </a:t>
            </a:r>
            <a:r>
              <a:rPr dirty="0" spc="-195"/>
              <a:t>экспертизы </a:t>
            </a:r>
            <a:r>
              <a:rPr dirty="0" spc="-25"/>
              <a:t>При</a:t>
            </a:r>
            <a:r>
              <a:rPr dirty="0" spc="-140"/>
              <a:t> </a:t>
            </a:r>
            <a:r>
              <a:rPr dirty="0" spc="-150"/>
              <a:t>обвинениях</a:t>
            </a:r>
            <a:r>
              <a:rPr dirty="0" spc="-35"/>
              <a:t> </a:t>
            </a:r>
            <a:r>
              <a:rPr dirty="0" spc="-335"/>
              <a:t>в</a:t>
            </a:r>
            <a:r>
              <a:rPr dirty="0" spc="45"/>
              <a:t> </a:t>
            </a:r>
            <a:r>
              <a:rPr dirty="0" spc="-200"/>
              <a:t>повреждении</a:t>
            </a:r>
            <a:r>
              <a:rPr dirty="0" spc="10"/>
              <a:t> </a:t>
            </a:r>
            <a:r>
              <a:rPr dirty="0" spc="-200"/>
              <a:t>пломбировки</a:t>
            </a:r>
            <a:r>
              <a:rPr dirty="0" spc="-20"/>
              <a:t> </a:t>
            </a:r>
            <a:r>
              <a:rPr dirty="0" spc="-335"/>
              <a:t>в</a:t>
            </a:r>
            <a:r>
              <a:rPr dirty="0" spc="45"/>
              <a:t> </a:t>
            </a:r>
            <a:r>
              <a:rPr dirty="0" spc="-190"/>
              <a:t>комиссию</a:t>
            </a:r>
            <a:r>
              <a:rPr dirty="0" spc="-30"/>
              <a:t> </a:t>
            </a:r>
            <a:r>
              <a:rPr dirty="0" spc="-10"/>
              <a:t>судебных</a:t>
            </a:r>
          </a:p>
          <a:p>
            <a:pPr marL="12700">
              <a:lnSpc>
                <a:spcPct val="100000"/>
              </a:lnSpc>
            </a:pPr>
            <a:r>
              <a:rPr dirty="0" spc="-185"/>
              <a:t>экспертов</a:t>
            </a:r>
            <a:r>
              <a:rPr dirty="0" spc="35"/>
              <a:t> </a:t>
            </a:r>
            <a:r>
              <a:rPr dirty="0" spc="-260"/>
              <a:t>привлекайте</a:t>
            </a:r>
            <a:r>
              <a:rPr dirty="0" spc="30"/>
              <a:t> </a:t>
            </a:r>
            <a:r>
              <a:rPr dirty="0" spc="-254"/>
              <a:t>эксперта</a:t>
            </a:r>
            <a:r>
              <a:rPr dirty="0" spc="50"/>
              <a:t> </a:t>
            </a:r>
            <a:r>
              <a:rPr dirty="0" spc="-265"/>
              <a:t>трасолога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5323" y="6868697"/>
            <a:ext cx="274719" cy="28528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5323" y="8225022"/>
            <a:ext cx="274719" cy="28528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5323" y="9017482"/>
            <a:ext cx="274719" cy="285285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1699132" y="3490943"/>
            <a:ext cx="16993870" cy="72390"/>
          </a:xfrm>
          <a:custGeom>
            <a:avLst/>
            <a:gdLst/>
            <a:ahLst/>
            <a:cxnLst/>
            <a:rect l="l" t="t" r="r" b="b"/>
            <a:pathLst>
              <a:path w="16993870" h="72389">
                <a:moveTo>
                  <a:pt x="-42" y="72204"/>
                </a:moveTo>
                <a:lnTo>
                  <a:pt x="16993397" y="197"/>
                </a:lnTo>
              </a:path>
            </a:pathLst>
          </a:custGeom>
          <a:ln w="31749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Александр</dc:creator>
  <dc:title>Презентация PowerPoint</dc:title>
  <dcterms:created xsi:type="dcterms:W3CDTF">2024-07-08T07:08:17Z</dcterms:created>
  <dcterms:modified xsi:type="dcterms:W3CDTF">2024-07-08T07:08:17Z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2024-07-08T00:00:00Z</vt:filetime>
  </property>
  <property fmtid="{D5CDD505-2E9C-101B-9397-08002B2CF9AE}" pid="5" name="Producer">
    <vt:lpwstr>Microsoft® PowerPoint® 2010</vt:lpwstr>
  </property>
</Properties>
</file>