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2"/>
  </p:sldMasterIdLst>
  <p:notesMasterIdLst>
    <p:notesMasterId r:id="rId10"/>
  </p:notesMasterIdLst>
  <p:sldIdLst>
    <p:sldId id="256" r:id="rId3"/>
    <p:sldId id="262" r:id="rId4"/>
    <p:sldId id="263" r:id="rId5"/>
    <p:sldId id="258" r:id="rId6"/>
    <p:sldId id="261" r:id="rId7"/>
    <p:sldId id="267" r:id="rId8"/>
    <p:sldId id="268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ев Шуклов" initials="ЛШ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47" autoAdjust="0"/>
  </p:normalViewPr>
  <p:slideViewPr>
    <p:cSldViewPr>
      <p:cViewPr>
        <p:scale>
          <a:sx n="106" d="100"/>
          <a:sy n="106" d="100"/>
        </p:scale>
        <p:origin x="-10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710B5-9B99-4CAC-8308-1C846DFA83CF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57B402-B4BD-4D35-A9FF-1C2601258BB6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200" dirty="0" smtClean="0"/>
            <a:t>Зрелые компании </a:t>
          </a:r>
        </a:p>
        <a:p>
          <a:r>
            <a:rPr lang="ru-RU" sz="1200" dirty="0" smtClean="0"/>
            <a:t>(пример, прачечная)</a:t>
          </a:r>
          <a:endParaRPr lang="ru-RU" sz="1200" dirty="0"/>
        </a:p>
      </dgm:t>
    </dgm:pt>
    <dgm:pt modelId="{7ECEC57B-5F7D-423B-895D-B119E968A689}" type="parTrans" cxnId="{79BB346A-8673-4C6F-8683-C429B7CDC693}">
      <dgm:prSet/>
      <dgm:spPr/>
      <dgm:t>
        <a:bodyPr/>
        <a:lstStyle/>
        <a:p>
          <a:endParaRPr lang="ru-RU"/>
        </a:p>
      </dgm:t>
    </dgm:pt>
    <dgm:pt modelId="{4F95BB16-77FF-4794-B951-FA04594FB0F2}" type="sibTrans" cxnId="{79BB346A-8673-4C6F-8683-C429B7CDC693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B23B5F42-9127-4742-8539-9F30E329C1F7}">
      <dgm:prSet phldrT="[Текст]" custT="1"/>
      <dgm:spPr/>
      <dgm:t>
        <a:bodyPr/>
        <a:lstStyle/>
        <a:p>
          <a:r>
            <a:rPr lang="ru-RU" sz="1400" dirty="0" smtClean="0"/>
            <a:t>Малый </a:t>
          </a:r>
        </a:p>
        <a:p>
          <a:r>
            <a:rPr lang="ru-RU" sz="1400" dirty="0" smtClean="0"/>
            <a:t>бизнес</a:t>
          </a:r>
          <a:endParaRPr lang="ru-RU" sz="1400" dirty="0"/>
        </a:p>
      </dgm:t>
    </dgm:pt>
    <dgm:pt modelId="{A6A5E1F9-90A0-4856-88EB-C302D6BC227D}" type="parTrans" cxnId="{96A63705-2309-4B9E-8A68-B0AA29751973}">
      <dgm:prSet/>
      <dgm:spPr/>
      <dgm:t>
        <a:bodyPr/>
        <a:lstStyle/>
        <a:p>
          <a:endParaRPr lang="ru-RU"/>
        </a:p>
      </dgm:t>
    </dgm:pt>
    <dgm:pt modelId="{DE475199-5AAC-4464-B2BB-92E35825DFEA}" type="sibTrans" cxnId="{96A63705-2309-4B9E-8A68-B0AA29751973}">
      <dgm:prSet/>
      <dgm:spPr/>
      <dgm:t>
        <a:bodyPr/>
        <a:lstStyle/>
        <a:p>
          <a:endParaRPr lang="ru-RU"/>
        </a:p>
      </dgm:t>
    </dgm:pt>
    <dgm:pt modelId="{59E9A9C9-B30C-4FA7-A482-2427F4C850DA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300" dirty="0" smtClean="0"/>
            <a:t>Молодые стартапы</a:t>
          </a:r>
          <a:endParaRPr lang="ru-RU" sz="1300" dirty="0"/>
        </a:p>
      </dgm:t>
    </dgm:pt>
    <dgm:pt modelId="{1F6A61D0-850D-47A5-BBAF-5694EBB3C8C3}" type="parTrans" cxnId="{A5760A94-F4A0-457C-9E5F-84F3C2489AF8}">
      <dgm:prSet/>
      <dgm:spPr/>
      <dgm:t>
        <a:bodyPr/>
        <a:lstStyle/>
        <a:p>
          <a:endParaRPr lang="ru-RU"/>
        </a:p>
      </dgm:t>
    </dgm:pt>
    <dgm:pt modelId="{7386214C-B020-4F71-8FB9-A4CAD1F635E2}" type="sibTrans" cxnId="{A5760A94-F4A0-457C-9E5F-84F3C2489AF8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5F348D87-C6EB-405F-B37E-912935ACEE22}">
      <dgm:prSet phldrT="[Текст]" custT="1"/>
      <dgm:spPr/>
      <dgm:t>
        <a:bodyPr/>
        <a:lstStyle/>
        <a:p>
          <a:r>
            <a:rPr lang="ru-RU" sz="1400" dirty="0" smtClean="0"/>
            <a:t>Малый </a:t>
          </a:r>
        </a:p>
        <a:p>
          <a:r>
            <a:rPr lang="ru-RU" sz="1400" dirty="0" smtClean="0"/>
            <a:t>бизнес</a:t>
          </a:r>
          <a:endParaRPr lang="ru-RU" sz="1400" dirty="0"/>
        </a:p>
      </dgm:t>
    </dgm:pt>
    <dgm:pt modelId="{DB345434-E266-4560-A3A5-95D2FEE2C7EF}" type="parTrans" cxnId="{3D07298B-2AAD-4313-B75F-CC34B84067D2}">
      <dgm:prSet/>
      <dgm:spPr/>
      <dgm:t>
        <a:bodyPr/>
        <a:lstStyle/>
        <a:p>
          <a:endParaRPr lang="ru-RU"/>
        </a:p>
      </dgm:t>
    </dgm:pt>
    <dgm:pt modelId="{6249F271-A4FA-442D-8D02-8A2F9151EB8F}" type="sibTrans" cxnId="{3D07298B-2AAD-4313-B75F-CC34B84067D2}">
      <dgm:prSet/>
      <dgm:spPr/>
      <dgm:t>
        <a:bodyPr/>
        <a:lstStyle/>
        <a:p>
          <a:endParaRPr lang="ru-RU"/>
        </a:p>
      </dgm:t>
    </dgm:pt>
    <dgm:pt modelId="{00BDA7D5-C0EE-446D-A343-DF27AFBED068}">
      <dgm:prSet phldrT="[Текст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300" dirty="0" smtClean="0"/>
            <a:t>Инновационный продукт</a:t>
          </a:r>
          <a:endParaRPr lang="ru-RU" sz="1300" dirty="0"/>
        </a:p>
      </dgm:t>
    </dgm:pt>
    <dgm:pt modelId="{EF2F4ED0-0949-4F0F-B574-E05F09BCB3E6}" type="parTrans" cxnId="{D7F09B2B-3A00-4460-94D1-2B8588CD35D7}">
      <dgm:prSet/>
      <dgm:spPr/>
      <dgm:t>
        <a:bodyPr/>
        <a:lstStyle/>
        <a:p>
          <a:endParaRPr lang="ru-RU"/>
        </a:p>
      </dgm:t>
    </dgm:pt>
    <dgm:pt modelId="{6D329C86-39B8-4CDF-AD67-9CFF24AF128D}" type="sibTrans" cxnId="{D7F09B2B-3A00-4460-94D1-2B8588CD35D7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C11BB864-3780-4750-9FC7-F0D2918AFC28}">
      <dgm:prSet phldrT="[Текст]" custT="1"/>
      <dgm:spPr/>
      <dgm:t>
        <a:bodyPr/>
        <a:lstStyle/>
        <a:p>
          <a:r>
            <a:rPr lang="ru-RU" sz="1400" dirty="0" smtClean="0"/>
            <a:t>Средний</a:t>
          </a:r>
        </a:p>
        <a:p>
          <a:r>
            <a:rPr lang="ru-RU" sz="1400" dirty="0" smtClean="0"/>
            <a:t>бизнес</a:t>
          </a:r>
          <a:endParaRPr lang="ru-RU" sz="1400" dirty="0"/>
        </a:p>
      </dgm:t>
    </dgm:pt>
    <dgm:pt modelId="{56936168-70B8-46D4-AF7D-D0930A3899F1}" type="parTrans" cxnId="{51335240-7965-4880-A213-C5AEA0914ED9}">
      <dgm:prSet/>
      <dgm:spPr/>
      <dgm:t>
        <a:bodyPr/>
        <a:lstStyle/>
        <a:p>
          <a:endParaRPr lang="ru-RU"/>
        </a:p>
      </dgm:t>
    </dgm:pt>
    <dgm:pt modelId="{AE9492BF-0B44-4A76-8979-F8E42FA37D4B}" type="sibTrans" cxnId="{51335240-7965-4880-A213-C5AEA0914ED9}">
      <dgm:prSet/>
      <dgm:spPr/>
      <dgm:t>
        <a:bodyPr/>
        <a:lstStyle/>
        <a:p>
          <a:endParaRPr lang="ru-RU"/>
        </a:p>
      </dgm:t>
    </dgm:pt>
    <dgm:pt modelId="{955A2BB5-9268-4F62-91D2-A6C5B38A2A56}" type="pres">
      <dgm:prSet presAssocID="{F54710B5-9B99-4CAC-8308-1C846DFA83CF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6D9B3EF-39A3-4347-9BDF-DC923DB4F5F2}" type="pres">
      <dgm:prSet presAssocID="{8857B402-B4BD-4D35-A9FF-1C2601258BB6}" presName="composite" presStyleCnt="0"/>
      <dgm:spPr/>
    </dgm:pt>
    <dgm:pt modelId="{2C2A223D-265A-4FA1-B0B7-A3126663A10B}" type="pres">
      <dgm:prSet presAssocID="{8857B402-B4BD-4D35-A9FF-1C2601258BB6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631CB-BDE8-4655-903D-983D1ABCE202}" type="pres">
      <dgm:prSet presAssocID="{8857B402-B4BD-4D35-A9FF-1C2601258BB6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5E22F-C4D5-48F7-936F-9E525842E163}" type="pres">
      <dgm:prSet presAssocID="{8857B402-B4BD-4D35-A9FF-1C2601258BB6}" presName="BalanceSpacing" presStyleCnt="0"/>
      <dgm:spPr/>
    </dgm:pt>
    <dgm:pt modelId="{23487A2A-03A8-4FC1-B791-E0A49990AF0B}" type="pres">
      <dgm:prSet presAssocID="{8857B402-B4BD-4D35-A9FF-1C2601258BB6}" presName="BalanceSpacing1" presStyleCnt="0"/>
      <dgm:spPr/>
    </dgm:pt>
    <dgm:pt modelId="{95AFC164-8CF3-44F9-8E20-31C93B2A0711}" type="pres">
      <dgm:prSet presAssocID="{4F95BB16-77FF-4794-B951-FA04594FB0F2}" presName="Accent1Text" presStyleLbl="node1" presStyleIdx="1" presStyleCnt="6"/>
      <dgm:spPr/>
      <dgm:t>
        <a:bodyPr/>
        <a:lstStyle/>
        <a:p>
          <a:endParaRPr lang="ru-RU"/>
        </a:p>
      </dgm:t>
    </dgm:pt>
    <dgm:pt modelId="{0B817A12-4C0F-4198-9602-F60A87ED461A}" type="pres">
      <dgm:prSet presAssocID="{4F95BB16-77FF-4794-B951-FA04594FB0F2}" presName="spaceBetweenRectangles" presStyleCnt="0"/>
      <dgm:spPr/>
    </dgm:pt>
    <dgm:pt modelId="{C310C778-5F50-44FC-A571-77E335A6D35A}" type="pres">
      <dgm:prSet presAssocID="{59E9A9C9-B30C-4FA7-A482-2427F4C850DA}" presName="composite" presStyleCnt="0"/>
      <dgm:spPr/>
    </dgm:pt>
    <dgm:pt modelId="{738B4045-1E33-48C4-89EB-59F1DA89B73B}" type="pres">
      <dgm:prSet presAssocID="{59E9A9C9-B30C-4FA7-A482-2427F4C850DA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6D93A-6F8A-49E9-840D-AB28ADE48DCD}" type="pres">
      <dgm:prSet presAssocID="{59E9A9C9-B30C-4FA7-A482-2427F4C850DA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752EE8-1175-4FEC-A662-771152AD3452}" type="pres">
      <dgm:prSet presAssocID="{59E9A9C9-B30C-4FA7-A482-2427F4C850DA}" presName="BalanceSpacing" presStyleCnt="0"/>
      <dgm:spPr/>
    </dgm:pt>
    <dgm:pt modelId="{DE37A0E0-F532-4ACB-B9B5-2130B8E0D0CE}" type="pres">
      <dgm:prSet presAssocID="{59E9A9C9-B30C-4FA7-A482-2427F4C850DA}" presName="BalanceSpacing1" presStyleCnt="0"/>
      <dgm:spPr/>
    </dgm:pt>
    <dgm:pt modelId="{6E86936E-56BD-486B-91F0-F9B489A80AD6}" type="pres">
      <dgm:prSet presAssocID="{7386214C-B020-4F71-8FB9-A4CAD1F635E2}" presName="Accent1Text" presStyleLbl="node1" presStyleIdx="3" presStyleCnt="6"/>
      <dgm:spPr/>
      <dgm:t>
        <a:bodyPr/>
        <a:lstStyle/>
        <a:p>
          <a:endParaRPr lang="ru-RU"/>
        </a:p>
      </dgm:t>
    </dgm:pt>
    <dgm:pt modelId="{4B608276-723C-459D-837C-FE8A8ADA82DA}" type="pres">
      <dgm:prSet presAssocID="{7386214C-B020-4F71-8FB9-A4CAD1F635E2}" presName="spaceBetweenRectangles" presStyleCnt="0"/>
      <dgm:spPr/>
    </dgm:pt>
    <dgm:pt modelId="{1F6344F3-DA75-4C6E-AA9C-487A0A48B0F3}" type="pres">
      <dgm:prSet presAssocID="{00BDA7D5-C0EE-446D-A343-DF27AFBED068}" presName="composite" presStyleCnt="0"/>
      <dgm:spPr/>
    </dgm:pt>
    <dgm:pt modelId="{97876A4B-255A-419A-BE33-E284F340AD56}" type="pres">
      <dgm:prSet presAssocID="{00BDA7D5-C0EE-446D-A343-DF27AFBED068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1F82A-86FD-4B84-BFA7-86134A75FE8C}" type="pres">
      <dgm:prSet presAssocID="{00BDA7D5-C0EE-446D-A343-DF27AFBED068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DAF0FE-AE10-40C5-BD8A-4717D6A8E9F1}" type="pres">
      <dgm:prSet presAssocID="{00BDA7D5-C0EE-446D-A343-DF27AFBED068}" presName="BalanceSpacing" presStyleCnt="0"/>
      <dgm:spPr/>
    </dgm:pt>
    <dgm:pt modelId="{A45C7B06-80B6-4ED7-ABF7-006A416FD89D}" type="pres">
      <dgm:prSet presAssocID="{00BDA7D5-C0EE-446D-A343-DF27AFBED068}" presName="BalanceSpacing1" presStyleCnt="0"/>
      <dgm:spPr/>
    </dgm:pt>
    <dgm:pt modelId="{88E3D934-CB79-427F-B592-1F23ED62AF59}" type="pres">
      <dgm:prSet presAssocID="{6D329C86-39B8-4CDF-AD67-9CFF24AF128D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012AFC83-4794-487A-B24A-6F675E3DD5EC}" type="presOf" srcId="{5F348D87-C6EB-405F-B37E-912935ACEE22}" destId="{3606D93A-6F8A-49E9-840D-AB28ADE48DCD}" srcOrd="0" destOrd="0" presId="urn:microsoft.com/office/officeart/2008/layout/AlternatingHexagons"/>
    <dgm:cxn modelId="{52B9254F-FFEE-4924-ABBB-8B4FB2F2AA0A}" type="presOf" srcId="{F54710B5-9B99-4CAC-8308-1C846DFA83CF}" destId="{955A2BB5-9268-4F62-91D2-A6C5B38A2A56}" srcOrd="0" destOrd="0" presId="urn:microsoft.com/office/officeart/2008/layout/AlternatingHexagons"/>
    <dgm:cxn modelId="{96A63705-2309-4B9E-8A68-B0AA29751973}" srcId="{8857B402-B4BD-4D35-A9FF-1C2601258BB6}" destId="{B23B5F42-9127-4742-8539-9F30E329C1F7}" srcOrd="0" destOrd="0" parTransId="{A6A5E1F9-90A0-4856-88EB-C302D6BC227D}" sibTransId="{DE475199-5AAC-4464-B2BB-92E35825DFEA}"/>
    <dgm:cxn modelId="{D7F09B2B-3A00-4460-94D1-2B8588CD35D7}" srcId="{F54710B5-9B99-4CAC-8308-1C846DFA83CF}" destId="{00BDA7D5-C0EE-446D-A343-DF27AFBED068}" srcOrd="2" destOrd="0" parTransId="{EF2F4ED0-0949-4F0F-B574-E05F09BCB3E6}" sibTransId="{6D329C86-39B8-4CDF-AD67-9CFF24AF128D}"/>
    <dgm:cxn modelId="{DBC7C00E-4930-4C4D-90E1-1A646D6C8970}" type="presOf" srcId="{59E9A9C9-B30C-4FA7-A482-2427F4C850DA}" destId="{738B4045-1E33-48C4-89EB-59F1DA89B73B}" srcOrd="0" destOrd="0" presId="urn:microsoft.com/office/officeart/2008/layout/AlternatingHexagons"/>
    <dgm:cxn modelId="{5872547D-BBC8-48A1-A8DC-99CF5CED52D9}" type="presOf" srcId="{4F95BB16-77FF-4794-B951-FA04594FB0F2}" destId="{95AFC164-8CF3-44F9-8E20-31C93B2A0711}" srcOrd="0" destOrd="0" presId="urn:microsoft.com/office/officeart/2008/layout/AlternatingHexagons"/>
    <dgm:cxn modelId="{A5760A94-F4A0-457C-9E5F-84F3C2489AF8}" srcId="{F54710B5-9B99-4CAC-8308-1C846DFA83CF}" destId="{59E9A9C9-B30C-4FA7-A482-2427F4C850DA}" srcOrd="1" destOrd="0" parTransId="{1F6A61D0-850D-47A5-BBAF-5694EBB3C8C3}" sibTransId="{7386214C-B020-4F71-8FB9-A4CAD1F635E2}"/>
    <dgm:cxn modelId="{14FDCE2E-93C6-4800-B150-52218293C5CC}" type="presOf" srcId="{8857B402-B4BD-4D35-A9FF-1C2601258BB6}" destId="{2C2A223D-265A-4FA1-B0B7-A3126663A10B}" srcOrd="0" destOrd="0" presId="urn:microsoft.com/office/officeart/2008/layout/AlternatingHexagons"/>
    <dgm:cxn modelId="{51335240-7965-4880-A213-C5AEA0914ED9}" srcId="{00BDA7D5-C0EE-446D-A343-DF27AFBED068}" destId="{C11BB864-3780-4750-9FC7-F0D2918AFC28}" srcOrd="0" destOrd="0" parTransId="{56936168-70B8-46D4-AF7D-D0930A3899F1}" sibTransId="{AE9492BF-0B44-4A76-8979-F8E42FA37D4B}"/>
    <dgm:cxn modelId="{1B4820E3-C5F1-4864-B229-B8C11A617976}" type="presOf" srcId="{C11BB864-3780-4750-9FC7-F0D2918AFC28}" destId="{3FD1F82A-86FD-4B84-BFA7-86134A75FE8C}" srcOrd="0" destOrd="0" presId="urn:microsoft.com/office/officeart/2008/layout/AlternatingHexagons"/>
    <dgm:cxn modelId="{D765B23B-41C0-495C-97D4-9A63BDA9886A}" type="presOf" srcId="{B23B5F42-9127-4742-8539-9F30E329C1F7}" destId="{970631CB-BDE8-4655-903D-983D1ABCE202}" srcOrd="0" destOrd="0" presId="urn:microsoft.com/office/officeart/2008/layout/AlternatingHexagons"/>
    <dgm:cxn modelId="{7411D410-E045-46BA-95FF-89F529578838}" type="presOf" srcId="{00BDA7D5-C0EE-446D-A343-DF27AFBED068}" destId="{97876A4B-255A-419A-BE33-E284F340AD56}" srcOrd="0" destOrd="0" presId="urn:microsoft.com/office/officeart/2008/layout/AlternatingHexagons"/>
    <dgm:cxn modelId="{48D4A529-50C2-424E-8CCD-B49FE37B73AF}" type="presOf" srcId="{7386214C-B020-4F71-8FB9-A4CAD1F635E2}" destId="{6E86936E-56BD-486B-91F0-F9B489A80AD6}" srcOrd="0" destOrd="0" presId="urn:microsoft.com/office/officeart/2008/layout/AlternatingHexagons"/>
    <dgm:cxn modelId="{3D07298B-2AAD-4313-B75F-CC34B84067D2}" srcId="{59E9A9C9-B30C-4FA7-A482-2427F4C850DA}" destId="{5F348D87-C6EB-405F-B37E-912935ACEE22}" srcOrd="0" destOrd="0" parTransId="{DB345434-E266-4560-A3A5-95D2FEE2C7EF}" sibTransId="{6249F271-A4FA-442D-8D02-8A2F9151EB8F}"/>
    <dgm:cxn modelId="{0D5F647D-3C23-4D8D-A7E9-FC4572F7A803}" type="presOf" srcId="{6D329C86-39B8-4CDF-AD67-9CFF24AF128D}" destId="{88E3D934-CB79-427F-B592-1F23ED62AF59}" srcOrd="0" destOrd="0" presId="urn:microsoft.com/office/officeart/2008/layout/AlternatingHexagons"/>
    <dgm:cxn modelId="{79BB346A-8673-4C6F-8683-C429B7CDC693}" srcId="{F54710B5-9B99-4CAC-8308-1C846DFA83CF}" destId="{8857B402-B4BD-4D35-A9FF-1C2601258BB6}" srcOrd="0" destOrd="0" parTransId="{7ECEC57B-5F7D-423B-895D-B119E968A689}" sibTransId="{4F95BB16-77FF-4794-B951-FA04594FB0F2}"/>
    <dgm:cxn modelId="{473480EC-DCCF-46DC-9542-EA5C48BD16A8}" type="presParOf" srcId="{955A2BB5-9268-4F62-91D2-A6C5B38A2A56}" destId="{06D9B3EF-39A3-4347-9BDF-DC923DB4F5F2}" srcOrd="0" destOrd="0" presId="urn:microsoft.com/office/officeart/2008/layout/AlternatingHexagons"/>
    <dgm:cxn modelId="{B62F1CA9-B730-4DB6-B833-5B40B3DFDC7E}" type="presParOf" srcId="{06D9B3EF-39A3-4347-9BDF-DC923DB4F5F2}" destId="{2C2A223D-265A-4FA1-B0B7-A3126663A10B}" srcOrd="0" destOrd="0" presId="urn:microsoft.com/office/officeart/2008/layout/AlternatingHexagons"/>
    <dgm:cxn modelId="{E291DC7C-C40A-4258-AE98-F3036CC609E1}" type="presParOf" srcId="{06D9B3EF-39A3-4347-9BDF-DC923DB4F5F2}" destId="{970631CB-BDE8-4655-903D-983D1ABCE202}" srcOrd="1" destOrd="0" presId="urn:microsoft.com/office/officeart/2008/layout/AlternatingHexagons"/>
    <dgm:cxn modelId="{6A865EB8-043D-4167-AFCF-4381F52AF160}" type="presParOf" srcId="{06D9B3EF-39A3-4347-9BDF-DC923DB4F5F2}" destId="{5D95E22F-C4D5-48F7-936F-9E525842E163}" srcOrd="2" destOrd="0" presId="urn:microsoft.com/office/officeart/2008/layout/AlternatingHexagons"/>
    <dgm:cxn modelId="{04691920-A1E7-42EF-9247-37186F695716}" type="presParOf" srcId="{06D9B3EF-39A3-4347-9BDF-DC923DB4F5F2}" destId="{23487A2A-03A8-4FC1-B791-E0A49990AF0B}" srcOrd="3" destOrd="0" presId="urn:microsoft.com/office/officeart/2008/layout/AlternatingHexagons"/>
    <dgm:cxn modelId="{4B89C9F4-F7DE-4DC9-AD27-9F4C25631AB8}" type="presParOf" srcId="{06D9B3EF-39A3-4347-9BDF-DC923DB4F5F2}" destId="{95AFC164-8CF3-44F9-8E20-31C93B2A0711}" srcOrd="4" destOrd="0" presId="urn:microsoft.com/office/officeart/2008/layout/AlternatingHexagons"/>
    <dgm:cxn modelId="{A5DABC96-D83F-40CD-A01E-B953AD3F04B5}" type="presParOf" srcId="{955A2BB5-9268-4F62-91D2-A6C5B38A2A56}" destId="{0B817A12-4C0F-4198-9602-F60A87ED461A}" srcOrd="1" destOrd="0" presId="urn:microsoft.com/office/officeart/2008/layout/AlternatingHexagons"/>
    <dgm:cxn modelId="{3955C177-5412-42D7-A23A-152046D1745D}" type="presParOf" srcId="{955A2BB5-9268-4F62-91D2-A6C5B38A2A56}" destId="{C310C778-5F50-44FC-A571-77E335A6D35A}" srcOrd="2" destOrd="0" presId="urn:microsoft.com/office/officeart/2008/layout/AlternatingHexagons"/>
    <dgm:cxn modelId="{16FDE0B8-F87D-4C11-8B8A-C903EADFBCF8}" type="presParOf" srcId="{C310C778-5F50-44FC-A571-77E335A6D35A}" destId="{738B4045-1E33-48C4-89EB-59F1DA89B73B}" srcOrd="0" destOrd="0" presId="urn:microsoft.com/office/officeart/2008/layout/AlternatingHexagons"/>
    <dgm:cxn modelId="{244EF713-1E36-4E24-8563-48BC00F8E82E}" type="presParOf" srcId="{C310C778-5F50-44FC-A571-77E335A6D35A}" destId="{3606D93A-6F8A-49E9-840D-AB28ADE48DCD}" srcOrd="1" destOrd="0" presId="urn:microsoft.com/office/officeart/2008/layout/AlternatingHexagons"/>
    <dgm:cxn modelId="{4C09D8A0-5675-466D-AB5D-8F59C60D4E27}" type="presParOf" srcId="{C310C778-5F50-44FC-A571-77E335A6D35A}" destId="{EA752EE8-1175-4FEC-A662-771152AD3452}" srcOrd="2" destOrd="0" presId="urn:microsoft.com/office/officeart/2008/layout/AlternatingHexagons"/>
    <dgm:cxn modelId="{2986014C-4A3E-40F0-AE4C-BE9B153ACACD}" type="presParOf" srcId="{C310C778-5F50-44FC-A571-77E335A6D35A}" destId="{DE37A0E0-F532-4ACB-B9B5-2130B8E0D0CE}" srcOrd="3" destOrd="0" presId="urn:microsoft.com/office/officeart/2008/layout/AlternatingHexagons"/>
    <dgm:cxn modelId="{F9283406-7422-48B3-8B10-68B958B6CEBB}" type="presParOf" srcId="{C310C778-5F50-44FC-A571-77E335A6D35A}" destId="{6E86936E-56BD-486B-91F0-F9B489A80AD6}" srcOrd="4" destOrd="0" presId="urn:microsoft.com/office/officeart/2008/layout/AlternatingHexagons"/>
    <dgm:cxn modelId="{DE27B689-0E84-479F-9C39-C4B9C5314BA2}" type="presParOf" srcId="{955A2BB5-9268-4F62-91D2-A6C5B38A2A56}" destId="{4B608276-723C-459D-837C-FE8A8ADA82DA}" srcOrd="3" destOrd="0" presId="urn:microsoft.com/office/officeart/2008/layout/AlternatingHexagons"/>
    <dgm:cxn modelId="{D16899D0-81F1-4FDA-8621-F61BA26BDDBE}" type="presParOf" srcId="{955A2BB5-9268-4F62-91D2-A6C5B38A2A56}" destId="{1F6344F3-DA75-4C6E-AA9C-487A0A48B0F3}" srcOrd="4" destOrd="0" presId="urn:microsoft.com/office/officeart/2008/layout/AlternatingHexagons"/>
    <dgm:cxn modelId="{1E591583-9EBA-4909-A56C-B56AF11462F8}" type="presParOf" srcId="{1F6344F3-DA75-4C6E-AA9C-487A0A48B0F3}" destId="{97876A4B-255A-419A-BE33-E284F340AD56}" srcOrd="0" destOrd="0" presId="urn:microsoft.com/office/officeart/2008/layout/AlternatingHexagons"/>
    <dgm:cxn modelId="{1E2AC69B-9D04-400D-91B7-826E66AEE80B}" type="presParOf" srcId="{1F6344F3-DA75-4C6E-AA9C-487A0A48B0F3}" destId="{3FD1F82A-86FD-4B84-BFA7-86134A75FE8C}" srcOrd="1" destOrd="0" presId="urn:microsoft.com/office/officeart/2008/layout/AlternatingHexagons"/>
    <dgm:cxn modelId="{5CA2FF2E-2E8B-472A-BFD7-FEA28EA8E4E1}" type="presParOf" srcId="{1F6344F3-DA75-4C6E-AA9C-487A0A48B0F3}" destId="{E2DAF0FE-AE10-40C5-BD8A-4717D6A8E9F1}" srcOrd="2" destOrd="0" presId="urn:microsoft.com/office/officeart/2008/layout/AlternatingHexagons"/>
    <dgm:cxn modelId="{11EA372F-BC26-48AE-868A-2BD94F7AC718}" type="presParOf" srcId="{1F6344F3-DA75-4C6E-AA9C-487A0A48B0F3}" destId="{A45C7B06-80B6-4ED7-ABF7-006A416FD89D}" srcOrd="3" destOrd="0" presId="urn:microsoft.com/office/officeart/2008/layout/AlternatingHexagons"/>
    <dgm:cxn modelId="{D24E8618-9B13-432E-87C1-9FE7071D3387}" type="presParOf" srcId="{1F6344F3-DA75-4C6E-AA9C-487A0A48B0F3}" destId="{88E3D934-CB79-427F-B592-1F23ED62AF59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CEF20E-644B-4380-A5E9-0815693DF61B}" type="doc">
      <dgm:prSet loTypeId="urn:microsoft.com/office/officeart/2005/8/layout/default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7E44C0-C3C7-4F5A-8C85-F78F998BFE48}">
      <dgm:prSet phldrT="[Текст]"/>
      <dgm:spPr/>
      <dgm:t>
        <a:bodyPr/>
        <a:lstStyle/>
        <a:p>
          <a:r>
            <a:rPr lang="ru-RU" dirty="0" smtClean="0"/>
            <a:t>Аналитическое программное обеспечение</a:t>
          </a:r>
          <a:endParaRPr lang="ru-RU" dirty="0"/>
        </a:p>
      </dgm:t>
    </dgm:pt>
    <dgm:pt modelId="{839035F5-78A4-4DA0-AED0-0D3F86458B59}" type="parTrans" cxnId="{44691811-15BC-4ABD-986D-783B3BF5B88C}">
      <dgm:prSet/>
      <dgm:spPr/>
      <dgm:t>
        <a:bodyPr/>
        <a:lstStyle/>
        <a:p>
          <a:endParaRPr lang="ru-RU"/>
        </a:p>
      </dgm:t>
    </dgm:pt>
    <dgm:pt modelId="{7520613F-D30F-43A2-BDBB-29D954105E63}" type="sibTrans" cxnId="{44691811-15BC-4ABD-986D-783B3BF5B88C}">
      <dgm:prSet/>
      <dgm:spPr/>
      <dgm:t>
        <a:bodyPr/>
        <a:lstStyle/>
        <a:p>
          <a:endParaRPr lang="ru-RU"/>
        </a:p>
      </dgm:t>
    </dgm:pt>
    <dgm:pt modelId="{A937417F-AD00-4CCE-94F7-3EF847471BA3}">
      <dgm:prSet phldrT="[Текст]"/>
      <dgm:spPr/>
      <dgm:t>
        <a:bodyPr/>
        <a:lstStyle/>
        <a:p>
          <a:r>
            <a:rPr lang="ru-RU" dirty="0" smtClean="0"/>
            <a:t>Методики внутреннего аудита и контроля</a:t>
          </a:r>
          <a:endParaRPr lang="ru-RU" dirty="0"/>
        </a:p>
      </dgm:t>
    </dgm:pt>
    <dgm:pt modelId="{E20491F8-1E08-4BC2-8E2D-5988FA0553B7}" type="parTrans" cxnId="{362E3EB7-8718-483C-B84A-C9B85AE9614B}">
      <dgm:prSet/>
      <dgm:spPr/>
      <dgm:t>
        <a:bodyPr/>
        <a:lstStyle/>
        <a:p>
          <a:endParaRPr lang="ru-RU"/>
        </a:p>
      </dgm:t>
    </dgm:pt>
    <dgm:pt modelId="{DFEBF8C2-4769-4F95-81FB-6B9D69152E70}" type="sibTrans" cxnId="{362E3EB7-8718-483C-B84A-C9B85AE9614B}">
      <dgm:prSet/>
      <dgm:spPr/>
      <dgm:t>
        <a:bodyPr/>
        <a:lstStyle/>
        <a:p>
          <a:endParaRPr lang="ru-RU"/>
        </a:p>
      </dgm:t>
    </dgm:pt>
    <dgm:pt modelId="{CC1A6D3A-AF4E-466A-B221-C22E4F65B21B}">
      <dgm:prSet phldrT="[Текст]"/>
      <dgm:spPr/>
      <dgm:t>
        <a:bodyPr/>
        <a:lstStyle/>
        <a:p>
          <a:r>
            <a:rPr lang="ru-RU" dirty="0" smtClean="0"/>
            <a:t>Образовательные программы</a:t>
          </a:r>
          <a:endParaRPr lang="ru-RU" dirty="0"/>
        </a:p>
      </dgm:t>
    </dgm:pt>
    <dgm:pt modelId="{B4663E49-0804-4C86-BAB0-B7BEB3135376}" type="parTrans" cxnId="{626C6A9C-FC26-470D-810F-713A8676A68B}">
      <dgm:prSet/>
      <dgm:spPr/>
      <dgm:t>
        <a:bodyPr/>
        <a:lstStyle/>
        <a:p>
          <a:endParaRPr lang="ru-RU"/>
        </a:p>
      </dgm:t>
    </dgm:pt>
    <dgm:pt modelId="{2F172203-41BA-48C3-AEB5-054B9CF8AACA}" type="sibTrans" cxnId="{626C6A9C-FC26-470D-810F-713A8676A68B}">
      <dgm:prSet/>
      <dgm:spPr/>
      <dgm:t>
        <a:bodyPr/>
        <a:lstStyle/>
        <a:p>
          <a:endParaRPr lang="ru-RU"/>
        </a:p>
      </dgm:t>
    </dgm:pt>
    <dgm:pt modelId="{F8852C50-EF65-443A-AFAA-A0026558990B}">
      <dgm:prSet phldrT="[Текст]"/>
      <dgm:spPr/>
      <dgm:t>
        <a:bodyPr/>
        <a:lstStyle/>
        <a:p>
          <a:r>
            <a:rPr lang="ru-RU" dirty="0" smtClean="0"/>
            <a:t>Управленческая отчетность</a:t>
          </a:r>
          <a:endParaRPr lang="ru-RU" dirty="0"/>
        </a:p>
      </dgm:t>
    </dgm:pt>
    <dgm:pt modelId="{1053117A-A7F7-47C2-BC7E-FFB6C5228617}" type="parTrans" cxnId="{C9E1951C-4E48-4739-8943-6180E89B1D66}">
      <dgm:prSet/>
      <dgm:spPr/>
      <dgm:t>
        <a:bodyPr/>
        <a:lstStyle/>
        <a:p>
          <a:endParaRPr lang="ru-RU"/>
        </a:p>
      </dgm:t>
    </dgm:pt>
    <dgm:pt modelId="{C7F167B9-56FD-4637-9F72-A1AFABE2EEDC}" type="sibTrans" cxnId="{C9E1951C-4E48-4739-8943-6180E89B1D66}">
      <dgm:prSet/>
      <dgm:spPr/>
      <dgm:t>
        <a:bodyPr/>
        <a:lstStyle/>
        <a:p>
          <a:endParaRPr lang="ru-RU"/>
        </a:p>
      </dgm:t>
    </dgm:pt>
    <dgm:pt modelId="{0D618F73-7992-45D1-BFEC-EB2275E59A7C}" type="pres">
      <dgm:prSet presAssocID="{D2CEF20E-644B-4380-A5E9-0815693DF6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F2517A-C9D9-41EA-ACF8-CABDA35AA0AC}" type="pres">
      <dgm:prSet presAssocID="{B07E44C0-C3C7-4F5A-8C85-F78F998BFE4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3665AB-E478-4A99-91C2-9A76AA6DDDFB}" type="pres">
      <dgm:prSet presAssocID="{7520613F-D30F-43A2-BDBB-29D954105E63}" presName="sibTrans" presStyleCnt="0"/>
      <dgm:spPr/>
    </dgm:pt>
    <dgm:pt modelId="{ACD82F4C-2A00-42F7-A9E3-1691A4404671}" type="pres">
      <dgm:prSet presAssocID="{A937417F-AD00-4CCE-94F7-3EF847471BA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E2D8FC-6672-48F8-BB3A-5F220D41EFC8}" type="pres">
      <dgm:prSet presAssocID="{DFEBF8C2-4769-4F95-81FB-6B9D69152E70}" presName="sibTrans" presStyleCnt="0"/>
      <dgm:spPr/>
    </dgm:pt>
    <dgm:pt modelId="{46F8B9E3-D754-4D52-B157-9EC39817A115}" type="pres">
      <dgm:prSet presAssocID="{CC1A6D3A-AF4E-466A-B221-C22E4F65B21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4B95FE-B938-4C88-B2CD-6C2E4FD64AF3}" type="pres">
      <dgm:prSet presAssocID="{2F172203-41BA-48C3-AEB5-054B9CF8AACA}" presName="sibTrans" presStyleCnt="0"/>
      <dgm:spPr/>
    </dgm:pt>
    <dgm:pt modelId="{2FF6FDBE-F45C-4EA9-ACFF-919F32A4E53A}" type="pres">
      <dgm:prSet presAssocID="{F8852C50-EF65-443A-AFAA-A0026558990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6FE70A-2785-4498-9246-E9ED7EDD352F}" type="presOf" srcId="{F8852C50-EF65-443A-AFAA-A0026558990B}" destId="{2FF6FDBE-F45C-4EA9-ACFF-919F32A4E53A}" srcOrd="0" destOrd="0" presId="urn:microsoft.com/office/officeart/2005/8/layout/default"/>
    <dgm:cxn modelId="{68DD1D1D-7933-47CA-9AED-594467C085F1}" type="presOf" srcId="{A937417F-AD00-4CCE-94F7-3EF847471BA3}" destId="{ACD82F4C-2A00-42F7-A9E3-1691A4404671}" srcOrd="0" destOrd="0" presId="urn:microsoft.com/office/officeart/2005/8/layout/default"/>
    <dgm:cxn modelId="{B93ECF3B-1914-4DAA-8D53-2AA8243D1456}" type="presOf" srcId="{D2CEF20E-644B-4380-A5E9-0815693DF61B}" destId="{0D618F73-7992-45D1-BFEC-EB2275E59A7C}" srcOrd="0" destOrd="0" presId="urn:microsoft.com/office/officeart/2005/8/layout/default"/>
    <dgm:cxn modelId="{362E3EB7-8718-483C-B84A-C9B85AE9614B}" srcId="{D2CEF20E-644B-4380-A5E9-0815693DF61B}" destId="{A937417F-AD00-4CCE-94F7-3EF847471BA3}" srcOrd="1" destOrd="0" parTransId="{E20491F8-1E08-4BC2-8E2D-5988FA0553B7}" sibTransId="{DFEBF8C2-4769-4F95-81FB-6B9D69152E70}"/>
    <dgm:cxn modelId="{05E5B8BB-5FD2-45BE-A483-9B35D6D1DEE3}" type="presOf" srcId="{B07E44C0-C3C7-4F5A-8C85-F78F998BFE48}" destId="{CAF2517A-C9D9-41EA-ACF8-CABDA35AA0AC}" srcOrd="0" destOrd="0" presId="urn:microsoft.com/office/officeart/2005/8/layout/default"/>
    <dgm:cxn modelId="{93F59F48-0B56-4F48-A283-D9B2F9CD9EC3}" type="presOf" srcId="{CC1A6D3A-AF4E-466A-B221-C22E4F65B21B}" destId="{46F8B9E3-D754-4D52-B157-9EC39817A115}" srcOrd="0" destOrd="0" presId="urn:microsoft.com/office/officeart/2005/8/layout/default"/>
    <dgm:cxn modelId="{626C6A9C-FC26-470D-810F-713A8676A68B}" srcId="{D2CEF20E-644B-4380-A5E9-0815693DF61B}" destId="{CC1A6D3A-AF4E-466A-B221-C22E4F65B21B}" srcOrd="2" destOrd="0" parTransId="{B4663E49-0804-4C86-BAB0-B7BEB3135376}" sibTransId="{2F172203-41BA-48C3-AEB5-054B9CF8AACA}"/>
    <dgm:cxn modelId="{C9E1951C-4E48-4739-8943-6180E89B1D66}" srcId="{D2CEF20E-644B-4380-A5E9-0815693DF61B}" destId="{F8852C50-EF65-443A-AFAA-A0026558990B}" srcOrd="3" destOrd="0" parTransId="{1053117A-A7F7-47C2-BC7E-FFB6C5228617}" sibTransId="{C7F167B9-56FD-4637-9F72-A1AFABE2EEDC}"/>
    <dgm:cxn modelId="{44691811-15BC-4ABD-986D-783B3BF5B88C}" srcId="{D2CEF20E-644B-4380-A5E9-0815693DF61B}" destId="{B07E44C0-C3C7-4F5A-8C85-F78F998BFE48}" srcOrd="0" destOrd="0" parTransId="{839035F5-78A4-4DA0-AED0-0D3F86458B59}" sibTransId="{7520613F-D30F-43A2-BDBB-29D954105E63}"/>
    <dgm:cxn modelId="{BFE4239E-F6C2-4DF6-87A4-89CC084EC8C9}" type="presParOf" srcId="{0D618F73-7992-45D1-BFEC-EB2275E59A7C}" destId="{CAF2517A-C9D9-41EA-ACF8-CABDA35AA0AC}" srcOrd="0" destOrd="0" presId="urn:microsoft.com/office/officeart/2005/8/layout/default"/>
    <dgm:cxn modelId="{4F67F27B-5BDC-4F79-A8B3-B5D39F4802EA}" type="presParOf" srcId="{0D618F73-7992-45D1-BFEC-EB2275E59A7C}" destId="{493665AB-E478-4A99-91C2-9A76AA6DDDFB}" srcOrd="1" destOrd="0" presId="urn:microsoft.com/office/officeart/2005/8/layout/default"/>
    <dgm:cxn modelId="{A929FB19-94F2-470A-A37C-5BDBC8B8B986}" type="presParOf" srcId="{0D618F73-7992-45D1-BFEC-EB2275E59A7C}" destId="{ACD82F4C-2A00-42F7-A9E3-1691A4404671}" srcOrd="2" destOrd="0" presId="urn:microsoft.com/office/officeart/2005/8/layout/default"/>
    <dgm:cxn modelId="{2BF13443-0FA0-46F2-BBFF-DD2020DEACA6}" type="presParOf" srcId="{0D618F73-7992-45D1-BFEC-EB2275E59A7C}" destId="{69E2D8FC-6672-48F8-BB3A-5F220D41EFC8}" srcOrd="3" destOrd="0" presId="urn:microsoft.com/office/officeart/2005/8/layout/default"/>
    <dgm:cxn modelId="{A77B0BB2-804C-4D6C-AE49-53B31AA115CC}" type="presParOf" srcId="{0D618F73-7992-45D1-BFEC-EB2275E59A7C}" destId="{46F8B9E3-D754-4D52-B157-9EC39817A115}" srcOrd="4" destOrd="0" presId="urn:microsoft.com/office/officeart/2005/8/layout/default"/>
    <dgm:cxn modelId="{9C428F62-6A4C-44CA-803B-3D404F421C0A}" type="presParOf" srcId="{0D618F73-7992-45D1-BFEC-EB2275E59A7C}" destId="{814B95FE-B938-4C88-B2CD-6C2E4FD64AF3}" srcOrd="5" destOrd="0" presId="urn:microsoft.com/office/officeart/2005/8/layout/default"/>
    <dgm:cxn modelId="{91F51C68-9ACE-4BDB-98BF-FC45551D4DE8}" type="presParOf" srcId="{0D618F73-7992-45D1-BFEC-EB2275E59A7C}" destId="{2FF6FDBE-F45C-4EA9-ACFF-919F32A4E53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8F782B-EC97-4A39-A7CF-CDB10F0A6F69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02CA31D-0828-445C-8E64-0E2241F4BC84}">
      <dgm:prSet phldrT="[Текст]" custT="1"/>
      <dgm:spPr/>
      <dgm:t>
        <a:bodyPr/>
        <a:lstStyle/>
        <a:p>
          <a:r>
            <a:rPr lang="ru-RU" sz="1200" dirty="0" smtClean="0">
              <a:latin typeface="Calibri" panose="020F0502020204030204" pitchFamily="34" charset="0"/>
            </a:rPr>
            <a:t>Нерезультативные затраты на рекламу</a:t>
          </a:r>
          <a:endParaRPr lang="ru-RU" sz="1200" dirty="0">
            <a:latin typeface="Calibri" panose="020F0502020204030204" pitchFamily="34" charset="0"/>
          </a:endParaRPr>
        </a:p>
      </dgm:t>
    </dgm:pt>
    <dgm:pt modelId="{79B04B29-8422-42C2-809A-713696941113}" type="parTrans" cxnId="{11837183-AD73-4D08-8997-1D1193E74D45}">
      <dgm:prSet/>
      <dgm:spPr/>
      <dgm:t>
        <a:bodyPr/>
        <a:lstStyle/>
        <a:p>
          <a:endParaRPr lang="ru-RU"/>
        </a:p>
      </dgm:t>
    </dgm:pt>
    <dgm:pt modelId="{2A04C342-6878-45F6-A74F-775B12ACF9C8}" type="sibTrans" cxnId="{11837183-AD73-4D08-8997-1D1193E74D45}">
      <dgm:prSet/>
      <dgm:spPr/>
      <dgm:t>
        <a:bodyPr/>
        <a:lstStyle/>
        <a:p>
          <a:endParaRPr lang="ru-RU"/>
        </a:p>
      </dgm:t>
    </dgm:pt>
    <dgm:pt modelId="{1CF3C0B4-3605-458C-9921-A23E3AC53AA6}">
      <dgm:prSet phldrT="[Текст]" custT="1"/>
      <dgm:spPr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1000" dirty="0" smtClean="0">
              <a:latin typeface="Calibri" panose="020F0502020204030204" pitchFamily="34" charset="0"/>
            </a:rPr>
            <a:t>анализ</a:t>
          </a:r>
          <a:r>
            <a:rPr lang="ru-RU" sz="1000" baseline="0" dirty="0" smtClean="0">
              <a:latin typeface="Calibri" panose="020F0502020204030204" pitchFamily="34" charset="0"/>
            </a:rPr>
            <a:t> рекламных бюджетов, их пересмотра, выявление случаев переброски между статьями и периодами</a:t>
          </a:r>
          <a:endParaRPr lang="ru-RU" sz="1000" dirty="0">
            <a:latin typeface="Calibri" panose="020F0502020204030204" pitchFamily="34" charset="0"/>
          </a:endParaRPr>
        </a:p>
      </dgm:t>
    </dgm:pt>
    <dgm:pt modelId="{79734A01-B2DD-4205-BCCF-370FB4F481D7}" type="parTrans" cxnId="{5D99FDB5-FE02-415C-8D91-92EBE2DF88E0}">
      <dgm:prSet/>
      <dgm:spPr/>
      <dgm:t>
        <a:bodyPr/>
        <a:lstStyle/>
        <a:p>
          <a:endParaRPr lang="ru-RU"/>
        </a:p>
      </dgm:t>
    </dgm:pt>
    <dgm:pt modelId="{6CA32984-3A5E-4923-98B4-BA8B735E60F2}" type="sibTrans" cxnId="{5D99FDB5-FE02-415C-8D91-92EBE2DF88E0}">
      <dgm:prSet/>
      <dgm:spPr/>
      <dgm:t>
        <a:bodyPr/>
        <a:lstStyle/>
        <a:p>
          <a:endParaRPr lang="ru-RU"/>
        </a:p>
      </dgm:t>
    </dgm:pt>
    <dgm:pt modelId="{085C34B4-45F6-46EA-9C34-9A633636070B}">
      <dgm:prSet phldrT="[Текст]" custT="1"/>
      <dgm:spPr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1000" baseline="0" dirty="0" smtClean="0">
              <a:latin typeface="Calibri" panose="020F0502020204030204" pitchFamily="34" charset="0"/>
            </a:rPr>
            <a:t>, хронометраж трудозатрат подрядчиков (анализ отчетов), их сравнение за разные периоды, выявление случаев завышения трудозатрат </a:t>
          </a:r>
          <a:endParaRPr lang="ru-RU" sz="1000" dirty="0">
            <a:latin typeface="Calibri" panose="020F0502020204030204" pitchFamily="34" charset="0"/>
          </a:endParaRPr>
        </a:p>
      </dgm:t>
    </dgm:pt>
    <dgm:pt modelId="{048D4339-22CC-4B58-AE64-250672AD6176}" type="parTrans" cxnId="{18D8DE79-1C14-4D2A-989F-21BAEEE2DCBB}">
      <dgm:prSet/>
      <dgm:spPr/>
      <dgm:t>
        <a:bodyPr/>
        <a:lstStyle/>
        <a:p>
          <a:endParaRPr lang="ru-RU"/>
        </a:p>
      </dgm:t>
    </dgm:pt>
    <dgm:pt modelId="{B9DFC327-107F-4C96-96A1-AC4DD2F22853}" type="sibTrans" cxnId="{18D8DE79-1C14-4D2A-989F-21BAEEE2DCBB}">
      <dgm:prSet/>
      <dgm:spPr/>
      <dgm:t>
        <a:bodyPr/>
        <a:lstStyle/>
        <a:p>
          <a:endParaRPr lang="ru-RU"/>
        </a:p>
      </dgm:t>
    </dgm:pt>
    <dgm:pt modelId="{BCF9E3E4-486A-450D-9725-9DDE9F90686D}">
      <dgm:prSet phldrT="[Текст]" custT="1"/>
      <dgm:spPr/>
      <dgm:t>
        <a:bodyPr/>
        <a:lstStyle/>
        <a:p>
          <a:r>
            <a:rPr lang="ru-RU" sz="1200" dirty="0" smtClean="0">
              <a:latin typeface="Calibri" panose="020F0502020204030204" pitchFamily="34" charset="0"/>
            </a:rPr>
            <a:t>Правильность определения плановых показателей эффективности рекламы</a:t>
          </a:r>
          <a:endParaRPr lang="ru-RU" sz="1200" dirty="0">
            <a:latin typeface="Calibri" panose="020F0502020204030204" pitchFamily="34" charset="0"/>
          </a:endParaRPr>
        </a:p>
      </dgm:t>
    </dgm:pt>
    <dgm:pt modelId="{01702277-C395-4599-95AC-88045219B02F}" type="parTrans" cxnId="{09D297BE-8CDE-4971-8426-FCD47F97ACE4}">
      <dgm:prSet/>
      <dgm:spPr/>
      <dgm:t>
        <a:bodyPr/>
        <a:lstStyle/>
        <a:p>
          <a:endParaRPr lang="ru-RU"/>
        </a:p>
      </dgm:t>
    </dgm:pt>
    <dgm:pt modelId="{95B6C231-F5B6-4295-9390-20BD5427BFD0}" type="sibTrans" cxnId="{09D297BE-8CDE-4971-8426-FCD47F97ACE4}">
      <dgm:prSet/>
      <dgm:spPr/>
      <dgm:t>
        <a:bodyPr/>
        <a:lstStyle/>
        <a:p>
          <a:endParaRPr lang="ru-RU"/>
        </a:p>
      </dgm:t>
    </dgm:pt>
    <dgm:pt modelId="{C2074580-F6D2-4522-A53A-135F7CE94CBD}">
      <dgm:prSet phldrT="[Текст]" custT="1"/>
      <dgm:spPr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1000" baseline="0" dirty="0" smtClean="0">
              <a:latin typeface="Calibri" panose="020F0502020204030204" pitchFamily="34" charset="0"/>
            </a:rPr>
            <a:t>интервьюирование покупателей, установка маркеров по которым отслеживается источник рекламы</a:t>
          </a:r>
          <a:endParaRPr lang="ru-RU" sz="1000" dirty="0">
            <a:latin typeface="Calibri" panose="020F0502020204030204" pitchFamily="34" charset="0"/>
          </a:endParaRPr>
        </a:p>
      </dgm:t>
    </dgm:pt>
    <dgm:pt modelId="{8F266F5F-39A9-4356-B4C8-BBBB2CB9E02B}" type="parTrans" cxnId="{AE4A827D-DE6D-4AA5-9009-45BC58796A54}">
      <dgm:prSet/>
      <dgm:spPr/>
      <dgm:t>
        <a:bodyPr/>
        <a:lstStyle/>
        <a:p>
          <a:endParaRPr lang="ru-RU"/>
        </a:p>
      </dgm:t>
    </dgm:pt>
    <dgm:pt modelId="{269B977D-6890-46CE-A59A-AF202075F8DF}" type="sibTrans" cxnId="{AE4A827D-DE6D-4AA5-9009-45BC58796A54}">
      <dgm:prSet/>
      <dgm:spPr/>
      <dgm:t>
        <a:bodyPr/>
        <a:lstStyle/>
        <a:p>
          <a:endParaRPr lang="ru-RU"/>
        </a:p>
      </dgm:t>
    </dgm:pt>
    <dgm:pt modelId="{C2AB7DCA-6D31-4EC3-A8F9-0D16A750A18F}">
      <dgm:prSet phldrT="[Текст]" custT="1"/>
      <dgm:spPr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1000" baseline="0" dirty="0" err="1" smtClean="0">
              <a:latin typeface="Calibri" panose="020F0502020204030204" pitchFamily="34" charset="0"/>
            </a:rPr>
            <a:t>бенчмаркиг</a:t>
          </a:r>
          <a:r>
            <a:rPr lang="ru-RU" sz="1000" baseline="0" dirty="0" smtClean="0">
              <a:latin typeface="Calibri" panose="020F0502020204030204" pitchFamily="34" charset="0"/>
            </a:rPr>
            <a:t> – сравнение со статистикой по аналогичным компаниям</a:t>
          </a:r>
          <a:endParaRPr lang="ru-RU" sz="1000" dirty="0">
            <a:latin typeface="Calibri" panose="020F0502020204030204" pitchFamily="34" charset="0"/>
          </a:endParaRPr>
        </a:p>
      </dgm:t>
    </dgm:pt>
    <dgm:pt modelId="{68286A16-6346-4114-A73D-6495DAE1BF6C}" type="parTrans" cxnId="{1FE64A2E-C912-49C6-8134-5FAF6EA6B301}">
      <dgm:prSet/>
      <dgm:spPr/>
      <dgm:t>
        <a:bodyPr/>
        <a:lstStyle/>
        <a:p>
          <a:endParaRPr lang="ru-RU"/>
        </a:p>
      </dgm:t>
    </dgm:pt>
    <dgm:pt modelId="{BC6CB9CD-963C-49F3-84D3-8D39F6CF89DC}" type="sibTrans" cxnId="{1FE64A2E-C912-49C6-8134-5FAF6EA6B301}">
      <dgm:prSet/>
      <dgm:spPr/>
      <dgm:t>
        <a:bodyPr/>
        <a:lstStyle/>
        <a:p>
          <a:endParaRPr lang="ru-RU"/>
        </a:p>
      </dgm:t>
    </dgm:pt>
    <dgm:pt modelId="{787DC4E0-1E68-4E03-87D5-AC0AB0B0B9B5}">
      <dgm:prSet phldrT="[Текст]" custT="1"/>
      <dgm:spPr/>
      <dgm:t>
        <a:bodyPr/>
        <a:lstStyle/>
        <a:p>
          <a:r>
            <a:rPr lang="ru-RU" sz="1200" dirty="0" smtClean="0">
              <a:latin typeface="Calibri" panose="020F0502020204030204" pitchFamily="34" charset="0"/>
            </a:rPr>
            <a:t>Плохая коммуникация и дублирование функций</a:t>
          </a:r>
          <a:endParaRPr lang="ru-RU" sz="1200" dirty="0">
            <a:latin typeface="Calibri" panose="020F0502020204030204" pitchFamily="34" charset="0"/>
          </a:endParaRPr>
        </a:p>
      </dgm:t>
    </dgm:pt>
    <dgm:pt modelId="{1ACC9555-A3B7-4278-B337-1AE5FD261824}" type="parTrans" cxnId="{51325CE2-D870-42B5-95B4-4A0B46217BD5}">
      <dgm:prSet/>
      <dgm:spPr/>
      <dgm:t>
        <a:bodyPr/>
        <a:lstStyle/>
        <a:p>
          <a:endParaRPr lang="ru-RU"/>
        </a:p>
      </dgm:t>
    </dgm:pt>
    <dgm:pt modelId="{FB05A9A9-DF41-4ECC-9CAC-EA603FCA7260}" type="sibTrans" cxnId="{51325CE2-D870-42B5-95B4-4A0B46217BD5}">
      <dgm:prSet/>
      <dgm:spPr/>
      <dgm:t>
        <a:bodyPr/>
        <a:lstStyle/>
        <a:p>
          <a:endParaRPr lang="ru-RU"/>
        </a:p>
      </dgm:t>
    </dgm:pt>
    <dgm:pt modelId="{9D57C340-B919-4551-B9F1-8997DF2A30B8}">
      <dgm:prSet phldrT="[Текст]" custT="1"/>
      <dgm:spPr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1000" dirty="0" smtClean="0">
              <a:latin typeface="Calibri" panose="020F0502020204030204" pitchFamily="34" charset="0"/>
            </a:rPr>
            <a:t>интервьюирование сотрудников(рисование схем бизнес процессов на основе интервью, поиск дублирующих функций)</a:t>
          </a:r>
          <a:endParaRPr lang="ru-RU" sz="1000" dirty="0">
            <a:latin typeface="Calibri" panose="020F0502020204030204" pitchFamily="34" charset="0"/>
          </a:endParaRPr>
        </a:p>
      </dgm:t>
    </dgm:pt>
    <dgm:pt modelId="{F047C4BE-439B-4007-841B-1257C58149DD}" type="parTrans" cxnId="{7504BB92-1C59-4E18-9873-7D8EAA5505EE}">
      <dgm:prSet/>
      <dgm:spPr/>
      <dgm:t>
        <a:bodyPr/>
        <a:lstStyle/>
        <a:p>
          <a:endParaRPr lang="ru-RU"/>
        </a:p>
      </dgm:t>
    </dgm:pt>
    <dgm:pt modelId="{8D69B6BB-FF51-4AD4-8251-6A45240C3983}" type="sibTrans" cxnId="{7504BB92-1C59-4E18-9873-7D8EAA5505EE}">
      <dgm:prSet/>
      <dgm:spPr/>
      <dgm:t>
        <a:bodyPr/>
        <a:lstStyle/>
        <a:p>
          <a:endParaRPr lang="ru-RU"/>
        </a:p>
      </dgm:t>
    </dgm:pt>
    <dgm:pt modelId="{22BA0794-1754-4FA7-B774-A71613DBB3D4}">
      <dgm:prSet phldrT="[Текст]" custT="1"/>
      <dgm:spPr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1000" dirty="0" smtClean="0">
              <a:latin typeface="Calibri" panose="020F0502020204030204" pitchFamily="34" charset="0"/>
            </a:rPr>
            <a:t>инспектирование электронной переписки, выявление нечетко поставленных задач, невнятных ответов</a:t>
          </a:r>
          <a:endParaRPr lang="ru-RU" sz="1000" dirty="0">
            <a:latin typeface="Calibri" panose="020F0502020204030204" pitchFamily="34" charset="0"/>
          </a:endParaRPr>
        </a:p>
      </dgm:t>
    </dgm:pt>
    <dgm:pt modelId="{9DADDFBD-E374-4209-B9B0-CE93DBA37547}" type="parTrans" cxnId="{1F110C22-CF0F-43E8-99CC-4F362CBBB4D9}">
      <dgm:prSet/>
      <dgm:spPr/>
      <dgm:t>
        <a:bodyPr/>
        <a:lstStyle/>
        <a:p>
          <a:endParaRPr lang="ru-RU"/>
        </a:p>
      </dgm:t>
    </dgm:pt>
    <dgm:pt modelId="{5616D833-929D-43A5-9859-C562D556F1DA}" type="sibTrans" cxnId="{1F110C22-CF0F-43E8-99CC-4F362CBBB4D9}">
      <dgm:prSet/>
      <dgm:spPr/>
      <dgm:t>
        <a:bodyPr/>
        <a:lstStyle/>
        <a:p>
          <a:endParaRPr lang="ru-RU"/>
        </a:p>
      </dgm:t>
    </dgm:pt>
    <dgm:pt modelId="{939021B3-0BC8-4327-99BF-6CC6E3C7525A}" type="pres">
      <dgm:prSet presAssocID="{6F8F782B-EC97-4A39-A7CF-CDB10F0A6F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0F81E5E-4C66-4E45-8FE9-3C026D9CA47B}" type="pres">
      <dgm:prSet presAssocID="{702CA31D-0828-445C-8E64-0E2241F4BC84}" presName="hierRoot1" presStyleCnt="0">
        <dgm:presLayoutVars>
          <dgm:hierBranch val="init"/>
        </dgm:presLayoutVars>
      </dgm:prSet>
      <dgm:spPr/>
    </dgm:pt>
    <dgm:pt modelId="{15B1B15B-7900-4506-9B54-A03AD7E567F3}" type="pres">
      <dgm:prSet presAssocID="{702CA31D-0828-445C-8E64-0E2241F4BC84}" presName="rootComposite1" presStyleCnt="0"/>
      <dgm:spPr/>
    </dgm:pt>
    <dgm:pt modelId="{24C187CA-8CB3-46A5-ABF4-E9D10F1DCB5D}" type="pres">
      <dgm:prSet presAssocID="{702CA31D-0828-445C-8E64-0E2241F4BC84}" presName="rootText1" presStyleLbl="node0" presStyleIdx="0" presStyleCnt="3" custScaleX="278577" custScaleY="181558" custLinFactNeighborX="1071" custLinFactNeighborY="-31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7D75B6-ED67-4896-B31D-AE263423030A}" type="pres">
      <dgm:prSet presAssocID="{702CA31D-0828-445C-8E64-0E2241F4BC8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CF3E259-55F5-4AAB-A058-85646EEB05B7}" type="pres">
      <dgm:prSet presAssocID="{702CA31D-0828-445C-8E64-0E2241F4BC84}" presName="hierChild2" presStyleCnt="0"/>
      <dgm:spPr/>
    </dgm:pt>
    <dgm:pt modelId="{57E6CCA9-F11D-4F80-887B-0AFA35E79E7B}" type="pres">
      <dgm:prSet presAssocID="{79734A01-B2DD-4205-BCCF-370FB4F481D7}" presName="Name64" presStyleLbl="parChTrans1D2" presStyleIdx="0" presStyleCnt="6"/>
      <dgm:spPr/>
      <dgm:t>
        <a:bodyPr/>
        <a:lstStyle/>
        <a:p>
          <a:endParaRPr lang="ru-RU"/>
        </a:p>
      </dgm:t>
    </dgm:pt>
    <dgm:pt modelId="{99672EDC-E381-492D-BB26-C699FDA05823}" type="pres">
      <dgm:prSet presAssocID="{1CF3C0B4-3605-458C-9921-A23E3AC53AA6}" presName="hierRoot2" presStyleCnt="0">
        <dgm:presLayoutVars>
          <dgm:hierBranch val="init"/>
        </dgm:presLayoutVars>
      </dgm:prSet>
      <dgm:spPr/>
    </dgm:pt>
    <dgm:pt modelId="{4947BE30-30F9-4B2C-8718-8BAE3DFD1D22}" type="pres">
      <dgm:prSet presAssocID="{1CF3C0B4-3605-458C-9921-A23E3AC53AA6}" presName="rootComposite" presStyleCnt="0"/>
      <dgm:spPr/>
    </dgm:pt>
    <dgm:pt modelId="{B5965B1F-1A77-4883-A8DD-211E300B5D1F}" type="pres">
      <dgm:prSet presAssocID="{1CF3C0B4-3605-458C-9921-A23E3AC53AA6}" presName="rootText" presStyleLbl="node2" presStyleIdx="0" presStyleCnt="6" custScaleX="522879" custLinFactNeighborX="3665" custLinFactNeighborY="101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6E1B7AD-8F47-4678-B334-0DF6D9B9E04B}" type="pres">
      <dgm:prSet presAssocID="{1CF3C0B4-3605-458C-9921-A23E3AC53AA6}" presName="rootConnector" presStyleLbl="node2" presStyleIdx="0" presStyleCnt="6"/>
      <dgm:spPr/>
      <dgm:t>
        <a:bodyPr/>
        <a:lstStyle/>
        <a:p>
          <a:endParaRPr lang="ru-RU"/>
        </a:p>
      </dgm:t>
    </dgm:pt>
    <dgm:pt modelId="{32F86E2F-0688-4A04-ADFA-A23239774586}" type="pres">
      <dgm:prSet presAssocID="{1CF3C0B4-3605-458C-9921-A23E3AC53AA6}" presName="hierChild4" presStyleCnt="0"/>
      <dgm:spPr/>
    </dgm:pt>
    <dgm:pt modelId="{FF4DFE91-278E-4631-91F7-E3915D0E1CB9}" type="pres">
      <dgm:prSet presAssocID="{1CF3C0B4-3605-458C-9921-A23E3AC53AA6}" presName="hierChild5" presStyleCnt="0"/>
      <dgm:spPr/>
    </dgm:pt>
    <dgm:pt modelId="{5736E519-E145-43A6-95E2-2C2B5BC7DF35}" type="pres">
      <dgm:prSet presAssocID="{048D4339-22CC-4B58-AE64-250672AD6176}" presName="Name64" presStyleLbl="parChTrans1D2" presStyleIdx="1" presStyleCnt="6"/>
      <dgm:spPr/>
      <dgm:t>
        <a:bodyPr/>
        <a:lstStyle/>
        <a:p>
          <a:endParaRPr lang="ru-RU"/>
        </a:p>
      </dgm:t>
    </dgm:pt>
    <dgm:pt modelId="{080E69C3-1211-408B-9A41-FDB3B625F73A}" type="pres">
      <dgm:prSet presAssocID="{085C34B4-45F6-46EA-9C34-9A633636070B}" presName="hierRoot2" presStyleCnt="0">
        <dgm:presLayoutVars>
          <dgm:hierBranch val="init"/>
        </dgm:presLayoutVars>
      </dgm:prSet>
      <dgm:spPr/>
    </dgm:pt>
    <dgm:pt modelId="{A8625F4A-9DD3-4F44-B98F-FC931285E37D}" type="pres">
      <dgm:prSet presAssocID="{085C34B4-45F6-46EA-9C34-9A633636070B}" presName="rootComposite" presStyleCnt="0"/>
      <dgm:spPr/>
    </dgm:pt>
    <dgm:pt modelId="{07CA7FC1-5577-4B53-B80F-956A2CBDD781}" type="pres">
      <dgm:prSet presAssocID="{085C34B4-45F6-46EA-9C34-9A633636070B}" presName="rootText" presStyleLbl="node2" presStyleIdx="1" presStyleCnt="6" custScaleX="522879" custLinFactNeighborX="3665" custLinFactNeighborY="101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788B4D-D4FE-4DC9-BEB4-298A9AEE2C51}" type="pres">
      <dgm:prSet presAssocID="{085C34B4-45F6-46EA-9C34-9A633636070B}" presName="rootConnector" presStyleLbl="node2" presStyleIdx="1" presStyleCnt="6"/>
      <dgm:spPr/>
      <dgm:t>
        <a:bodyPr/>
        <a:lstStyle/>
        <a:p>
          <a:endParaRPr lang="ru-RU"/>
        </a:p>
      </dgm:t>
    </dgm:pt>
    <dgm:pt modelId="{D974C789-DC03-4104-98CD-607413F241EB}" type="pres">
      <dgm:prSet presAssocID="{085C34B4-45F6-46EA-9C34-9A633636070B}" presName="hierChild4" presStyleCnt="0"/>
      <dgm:spPr/>
    </dgm:pt>
    <dgm:pt modelId="{21D027AD-47A8-4F3E-83DB-C090CC616C5E}" type="pres">
      <dgm:prSet presAssocID="{085C34B4-45F6-46EA-9C34-9A633636070B}" presName="hierChild5" presStyleCnt="0"/>
      <dgm:spPr/>
    </dgm:pt>
    <dgm:pt modelId="{F4DBD1DF-1D92-4AB2-96C3-1D386D70280D}" type="pres">
      <dgm:prSet presAssocID="{702CA31D-0828-445C-8E64-0E2241F4BC84}" presName="hierChild3" presStyleCnt="0"/>
      <dgm:spPr/>
    </dgm:pt>
    <dgm:pt modelId="{7EDB9BAE-A8EB-4B33-A063-B6A26B5E31D8}" type="pres">
      <dgm:prSet presAssocID="{BCF9E3E4-486A-450D-9725-9DDE9F90686D}" presName="hierRoot1" presStyleCnt="0">
        <dgm:presLayoutVars>
          <dgm:hierBranch val="init"/>
        </dgm:presLayoutVars>
      </dgm:prSet>
      <dgm:spPr/>
    </dgm:pt>
    <dgm:pt modelId="{63202E0A-942C-4DAE-909B-EA6054FECD60}" type="pres">
      <dgm:prSet presAssocID="{BCF9E3E4-486A-450D-9725-9DDE9F90686D}" presName="rootComposite1" presStyleCnt="0"/>
      <dgm:spPr/>
    </dgm:pt>
    <dgm:pt modelId="{67686F95-3B24-4776-BA1D-E73CF429F4F8}" type="pres">
      <dgm:prSet presAssocID="{BCF9E3E4-486A-450D-9725-9DDE9F90686D}" presName="rootText1" presStyleLbl="node0" presStyleIdx="1" presStyleCnt="3" custScaleX="278577" custScaleY="181558" custLinFactNeighborX="1071" custLinFactNeighborY="-31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F9A64E-2F33-41B1-AC38-66B463C62D32}" type="pres">
      <dgm:prSet presAssocID="{BCF9E3E4-486A-450D-9725-9DDE9F90686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98B9105-3B32-4FD8-B40A-C578091F79E1}" type="pres">
      <dgm:prSet presAssocID="{BCF9E3E4-486A-450D-9725-9DDE9F90686D}" presName="hierChild2" presStyleCnt="0"/>
      <dgm:spPr/>
    </dgm:pt>
    <dgm:pt modelId="{3DD48ED7-A9FB-4136-9450-C1825A9BE926}" type="pres">
      <dgm:prSet presAssocID="{8F266F5F-39A9-4356-B4C8-BBBB2CB9E02B}" presName="Name64" presStyleLbl="parChTrans1D2" presStyleIdx="2" presStyleCnt="6"/>
      <dgm:spPr/>
      <dgm:t>
        <a:bodyPr/>
        <a:lstStyle/>
        <a:p>
          <a:endParaRPr lang="ru-RU"/>
        </a:p>
      </dgm:t>
    </dgm:pt>
    <dgm:pt modelId="{FF4ABFA6-4A0F-4AEB-88B3-8C1CE85C3E1E}" type="pres">
      <dgm:prSet presAssocID="{C2074580-F6D2-4522-A53A-135F7CE94CBD}" presName="hierRoot2" presStyleCnt="0">
        <dgm:presLayoutVars>
          <dgm:hierBranch val="init"/>
        </dgm:presLayoutVars>
      </dgm:prSet>
      <dgm:spPr/>
    </dgm:pt>
    <dgm:pt modelId="{8DC4874A-FC41-48DC-8D90-2B73ADC91460}" type="pres">
      <dgm:prSet presAssocID="{C2074580-F6D2-4522-A53A-135F7CE94CBD}" presName="rootComposite" presStyleCnt="0"/>
      <dgm:spPr/>
    </dgm:pt>
    <dgm:pt modelId="{DA651043-0615-4A6E-B4AE-29EEED44EC4D}" type="pres">
      <dgm:prSet presAssocID="{C2074580-F6D2-4522-A53A-135F7CE94CBD}" presName="rootText" presStyleLbl="node2" presStyleIdx="2" presStyleCnt="6" custScaleX="522879" custLinFactNeighborX="3665" custLinFactNeighborY="101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BF0ED2-4CF6-41F7-9928-63C2D563A932}" type="pres">
      <dgm:prSet presAssocID="{C2074580-F6D2-4522-A53A-135F7CE94CBD}" presName="rootConnector" presStyleLbl="node2" presStyleIdx="2" presStyleCnt="6"/>
      <dgm:spPr/>
      <dgm:t>
        <a:bodyPr/>
        <a:lstStyle/>
        <a:p>
          <a:endParaRPr lang="ru-RU"/>
        </a:p>
      </dgm:t>
    </dgm:pt>
    <dgm:pt modelId="{0ED64DC4-1E74-4200-9960-5E939DC241A0}" type="pres">
      <dgm:prSet presAssocID="{C2074580-F6D2-4522-A53A-135F7CE94CBD}" presName="hierChild4" presStyleCnt="0"/>
      <dgm:spPr/>
    </dgm:pt>
    <dgm:pt modelId="{C2AC22D7-F9ED-456E-AC63-6618B77D296A}" type="pres">
      <dgm:prSet presAssocID="{C2074580-F6D2-4522-A53A-135F7CE94CBD}" presName="hierChild5" presStyleCnt="0"/>
      <dgm:spPr/>
    </dgm:pt>
    <dgm:pt modelId="{0E1B731E-60AA-4632-B270-E5B52673350A}" type="pres">
      <dgm:prSet presAssocID="{68286A16-6346-4114-A73D-6495DAE1BF6C}" presName="Name64" presStyleLbl="parChTrans1D2" presStyleIdx="3" presStyleCnt="6"/>
      <dgm:spPr/>
      <dgm:t>
        <a:bodyPr/>
        <a:lstStyle/>
        <a:p>
          <a:endParaRPr lang="ru-RU"/>
        </a:p>
      </dgm:t>
    </dgm:pt>
    <dgm:pt modelId="{00D6BB79-9438-4F8F-9E9A-32A521A2D9B7}" type="pres">
      <dgm:prSet presAssocID="{C2AB7DCA-6D31-4EC3-A8F9-0D16A750A18F}" presName="hierRoot2" presStyleCnt="0">
        <dgm:presLayoutVars>
          <dgm:hierBranch val="init"/>
        </dgm:presLayoutVars>
      </dgm:prSet>
      <dgm:spPr/>
    </dgm:pt>
    <dgm:pt modelId="{8FFDF425-9992-4AD8-A194-AD60D09EC2CB}" type="pres">
      <dgm:prSet presAssocID="{C2AB7DCA-6D31-4EC3-A8F9-0D16A750A18F}" presName="rootComposite" presStyleCnt="0"/>
      <dgm:spPr/>
    </dgm:pt>
    <dgm:pt modelId="{0900D704-57D9-4915-A14B-BA60B9234371}" type="pres">
      <dgm:prSet presAssocID="{C2AB7DCA-6D31-4EC3-A8F9-0D16A750A18F}" presName="rootText" presStyleLbl="node2" presStyleIdx="3" presStyleCnt="6" custScaleX="522879" custLinFactNeighborX="3665" custLinFactNeighborY="101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619368-827A-4DA8-B7BC-69AF14088E9C}" type="pres">
      <dgm:prSet presAssocID="{C2AB7DCA-6D31-4EC3-A8F9-0D16A750A18F}" presName="rootConnector" presStyleLbl="node2" presStyleIdx="3" presStyleCnt="6"/>
      <dgm:spPr/>
      <dgm:t>
        <a:bodyPr/>
        <a:lstStyle/>
        <a:p>
          <a:endParaRPr lang="ru-RU"/>
        </a:p>
      </dgm:t>
    </dgm:pt>
    <dgm:pt modelId="{A1216821-0732-4FC1-9F3E-D687FC63CAB6}" type="pres">
      <dgm:prSet presAssocID="{C2AB7DCA-6D31-4EC3-A8F9-0D16A750A18F}" presName="hierChild4" presStyleCnt="0"/>
      <dgm:spPr/>
    </dgm:pt>
    <dgm:pt modelId="{DAA51EB9-A03D-4251-98D1-2F16A287ED25}" type="pres">
      <dgm:prSet presAssocID="{C2AB7DCA-6D31-4EC3-A8F9-0D16A750A18F}" presName="hierChild5" presStyleCnt="0"/>
      <dgm:spPr/>
    </dgm:pt>
    <dgm:pt modelId="{9BE4F9AC-7592-48E5-9F0B-6C96133C84B9}" type="pres">
      <dgm:prSet presAssocID="{BCF9E3E4-486A-450D-9725-9DDE9F90686D}" presName="hierChild3" presStyleCnt="0"/>
      <dgm:spPr/>
    </dgm:pt>
    <dgm:pt modelId="{1F532133-9CAB-432B-8EC9-5308B7B5764C}" type="pres">
      <dgm:prSet presAssocID="{787DC4E0-1E68-4E03-87D5-AC0AB0B0B9B5}" presName="hierRoot1" presStyleCnt="0">
        <dgm:presLayoutVars>
          <dgm:hierBranch val="init"/>
        </dgm:presLayoutVars>
      </dgm:prSet>
      <dgm:spPr/>
    </dgm:pt>
    <dgm:pt modelId="{15951E90-A1DC-4847-985B-E090942401AD}" type="pres">
      <dgm:prSet presAssocID="{787DC4E0-1E68-4E03-87D5-AC0AB0B0B9B5}" presName="rootComposite1" presStyleCnt="0"/>
      <dgm:spPr/>
    </dgm:pt>
    <dgm:pt modelId="{5E394FE9-435F-42EF-90A3-9AFF22B7D14D}" type="pres">
      <dgm:prSet presAssocID="{787DC4E0-1E68-4E03-87D5-AC0AB0B0B9B5}" presName="rootText1" presStyleLbl="node0" presStyleIdx="2" presStyleCnt="3" custScaleX="278577" custScaleY="1815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3DBCDF-818B-46E3-ACB1-4B716DD4FA9B}" type="pres">
      <dgm:prSet presAssocID="{787DC4E0-1E68-4E03-87D5-AC0AB0B0B9B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0DAB11D-DCA8-4DDD-B93A-BB9479EFDB55}" type="pres">
      <dgm:prSet presAssocID="{787DC4E0-1E68-4E03-87D5-AC0AB0B0B9B5}" presName="hierChild2" presStyleCnt="0"/>
      <dgm:spPr/>
    </dgm:pt>
    <dgm:pt modelId="{545E6811-518F-4F74-97AE-665603960FF7}" type="pres">
      <dgm:prSet presAssocID="{F047C4BE-439B-4007-841B-1257C58149DD}" presName="Name64" presStyleLbl="parChTrans1D2" presStyleIdx="4" presStyleCnt="6"/>
      <dgm:spPr/>
      <dgm:t>
        <a:bodyPr/>
        <a:lstStyle/>
        <a:p>
          <a:endParaRPr lang="ru-RU"/>
        </a:p>
      </dgm:t>
    </dgm:pt>
    <dgm:pt modelId="{A7F57CE3-C5F8-4FA7-930F-1F5493251C5A}" type="pres">
      <dgm:prSet presAssocID="{9D57C340-B919-4551-B9F1-8997DF2A30B8}" presName="hierRoot2" presStyleCnt="0">
        <dgm:presLayoutVars>
          <dgm:hierBranch val="init"/>
        </dgm:presLayoutVars>
      </dgm:prSet>
      <dgm:spPr/>
    </dgm:pt>
    <dgm:pt modelId="{069879DF-0749-4654-8B91-060F1ADB2219}" type="pres">
      <dgm:prSet presAssocID="{9D57C340-B919-4551-B9F1-8997DF2A30B8}" presName="rootComposite" presStyleCnt="0"/>
      <dgm:spPr/>
    </dgm:pt>
    <dgm:pt modelId="{A14329E6-F2A7-4D1E-9C87-51B11ECF8971}" type="pres">
      <dgm:prSet presAssocID="{9D57C340-B919-4551-B9F1-8997DF2A30B8}" presName="rootText" presStyleLbl="node2" presStyleIdx="4" presStyleCnt="6" custScaleX="5228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277D9A-4505-4771-B144-6A2F9571F8C5}" type="pres">
      <dgm:prSet presAssocID="{9D57C340-B919-4551-B9F1-8997DF2A30B8}" presName="rootConnector" presStyleLbl="node2" presStyleIdx="4" presStyleCnt="6"/>
      <dgm:spPr/>
      <dgm:t>
        <a:bodyPr/>
        <a:lstStyle/>
        <a:p>
          <a:endParaRPr lang="ru-RU"/>
        </a:p>
      </dgm:t>
    </dgm:pt>
    <dgm:pt modelId="{A36E0305-C6E7-43CE-8CB2-3D4E52D903E3}" type="pres">
      <dgm:prSet presAssocID="{9D57C340-B919-4551-B9F1-8997DF2A30B8}" presName="hierChild4" presStyleCnt="0"/>
      <dgm:spPr/>
    </dgm:pt>
    <dgm:pt modelId="{187380DC-7C31-43DF-AA00-D966D5948B47}" type="pres">
      <dgm:prSet presAssocID="{9D57C340-B919-4551-B9F1-8997DF2A30B8}" presName="hierChild5" presStyleCnt="0"/>
      <dgm:spPr/>
    </dgm:pt>
    <dgm:pt modelId="{9D81080E-175F-471C-BA23-070E74C9FD5F}" type="pres">
      <dgm:prSet presAssocID="{9DADDFBD-E374-4209-B9B0-CE93DBA37547}" presName="Name64" presStyleLbl="parChTrans1D2" presStyleIdx="5" presStyleCnt="6"/>
      <dgm:spPr/>
      <dgm:t>
        <a:bodyPr/>
        <a:lstStyle/>
        <a:p>
          <a:endParaRPr lang="ru-RU"/>
        </a:p>
      </dgm:t>
    </dgm:pt>
    <dgm:pt modelId="{4F47FD82-35B5-4322-AF20-B123E0530E73}" type="pres">
      <dgm:prSet presAssocID="{22BA0794-1754-4FA7-B774-A71613DBB3D4}" presName="hierRoot2" presStyleCnt="0">
        <dgm:presLayoutVars>
          <dgm:hierBranch val="init"/>
        </dgm:presLayoutVars>
      </dgm:prSet>
      <dgm:spPr/>
    </dgm:pt>
    <dgm:pt modelId="{9292EC06-45E6-425B-8D3E-35414B123252}" type="pres">
      <dgm:prSet presAssocID="{22BA0794-1754-4FA7-B774-A71613DBB3D4}" presName="rootComposite" presStyleCnt="0"/>
      <dgm:spPr/>
    </dgm:pt>
    <dgm:pt modelId="{E05A454F-AEF9-4A8A-BC10-EA1DF095807D}" type="pres">
      <dgm:prSet presAssocID="{22BA0794-1754-4FA7-B774-A71613DBB3D4}" presName="rootText" presStyleLbl="node2" presStyleIdx="5" presStyleCnt="6" custScaleX="5228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F41BEA-3156-4E42-BEEB-D9878E4ABE5D}" type="pres">
      <dgm:prSet presAssocID="{22BA0794-1754-4FA7-B774-A71613DBB3D4}" presName="rootConnector" presStyleLbl="node2" presStyleIdx="5" presStyleCnt="6"/>
      <dgm:spPr/>
      <dgm:t>
        <a:bodyPr/>
        <a:lstStyle/>
        <a:p>
          <a:endParaRPr lang="ru-RU"/>
        </a:p>
      </dgm:t>
    </dgm:pt>
    <dgm:pt modelId="{D8E4F418-F85B-4550-8F0F-76AF3F0D61B9}" type="pres">
      <dgm:prSet presAssocID="{22BA0794-1754-4FA7-B774-A71613DBB3D4}" presName="hierChild4" presStyleCnt="0"/>
      <dgm:spPr/>
    </dgm:pt>
    <dgm:pt modelId="{CE898890-B514-47C6-B1E5-C5F005846825}" type="pres">
      <dgm:prSet presAssocID="{22BA0794-1754-4FA7-B774-A71613DBB3D4}" presName="hierChild5" presStyleCnt="0"/>
      <dgm:spPr/>
    </dgm:pt>
    <dgm:pt modelId="{B7808323-534E-44ED-941F-CA44055E8C9F}" type="pres">
      <dgm:prSet presAssocID="{787DC4E0-1E68-4E03-87D5-AC0AB0B0B9B5}" presName="hierChild3" presStyleCnt="0"/>
      <dgm:spPr/>
    </dgm:pt>
  </dgm:ptLst>
  <dgm:cxnLst>
    <dgm:cxn modelId="{1FE64A2E-C912-49C6-8134-5FAF6EA6B301}" srcId="{BCF9E3E4-486A-450D-9725-9DDE9F90686D}" destId="{C2AB7DCA-6D31-4EC3-A8F9-0D16A750A18F}" srcOrd="1" destOrd="0" parTransId="{68286A16-6346-4114-A73D-6495DAE1BF6C}" sibTransId="{BC6CB9CD-963C-49F3-84D3-8D39F6CF89DC}"/>
    <dgm:cxn modelId="{6496C549-A521-47CC-B1A9-0A7896230969}" type="presOf" srcId="{F047C4BE-439B-4007-841B-1257C58149DD}" destId="{545E6811-518F-4F74-97AE-665603960FF7}" srcOrd="0" destOrd="0" presId="urn:microsoft.com/office/officeart/2009/3/layout/HorizontalOrganizationChart"/>
    <dgm:cxn modelId="{1F110C22-CF0F-43E8-99CC-4F362CBBB4D9}" srcId="{787DC4E0-1E68-4E03-87D5-AC0AB0B0B9B5}" destId="{22BA0794-1754-4FA7-B774-A71613DBB3D4}" srcOrd="1" destOrd="0" parTransId="{9DADDFBD-E374-4209-B9B0-CE93DBA37547}" sibTransId="{5616D833-929D-43A5-9859-C562D556F1DA}"/>
    <dgm:cxn modelId="{18D8DE79-1C14-4D2A-989F-21BAEEE2DCBB}" srcId="{702CA31D-0828-445C-8E64-0E2241F4BC84}" destId="{085C34B4-45F6-46EA-9C34-9A633636070B}" srcOrd="1" destOrd="0" parTransId="{048D4339-22CC-4B58-AE64-250672AD6176}" sibTransId="{B9DFC327-107F-4C96-96A1-AC4DD2F22853}"/>
    <dgm:cxn modelId="{C41B5BB4-25DA-4E87-94F5-27B688F91367}" type="presOf" srcId="{787DC4E0-1E68-4E03-87D5-AC0AB0B0B9B5}" destId="{0F3DBCDF-818B-46E3-ACB1-4B716DD4FA9B}" srcOrd="1" destOrd="0" presId="urn:microsoft.com/office/officeart/2009/3/layout/HorizontalOrganizationChart"/>
    <dgm:cxn modelId="{3F936B5D-27FE-4392-B704-37817B154F76}" type="presOf" srcId="{C2074580-F6D2-4522-A53A-135F7CE94CBD}" destId="{71BF0ED2-4CF6-41F7-9928-63C2D563A932}" srcOrd="1" destOrd="0" presId="urn:microsoft.com/office/officeart/2009/3/layout/HorizontalOrganizationChart"/>
    <dgm:cxn modelId="{D6A3A22D-6665-471A-A4E2-AF5F655A4BC4}" type="presOf" srcId="{C2AB7DCA-6D31-4EC3-A8F9-0D16A750A18F}" destId="{0900D704-57D9-4915-A14B-BA60B9234371}" srcOrd="0" destOrd="0" presId="urn:microsoft.com/office/officeart/2009/3/layout/HorizontalOrganizationChart"/>
    <dgm:cxn modelId="{11837183-AD73-4D08-8997-1D1193E74D45}" srcId="{6F8F782B-EC97-4A39-A7CF-CDB10F0A6F69}" destId="{702CA31D-0828-445C-8E64-0E2241F4BC84}" srcOrd="0" destOrd="0" parTransId="{79B04B29-8422-42C2-809A-713696941113}" sibTransId="{2A04C342-6878-45F6-A74F-775B12ACF9C8}"/>
    <dgm:cxn modelId="{C6624E46-77A4-48E7-9773-11AE36194623}" type="presOf" srcId="{6F8F782B-EC97-4A39-A7CF-CDB10F0A6F69}" destId="{939021B3-0BC8-4327-99BF-6CC6E3C7525A}" srcOrd="0" destOrd="0" presId="urn:microsoft.com/office/officeart/2009/3/layout/HorizontalOrganizationChart"/>
    <dgm:cxn modelId="{6FD798A6-7F1D-45C4-9430-71FA2B3D6C54}" type="presOf" srcId="{8F266F5F-39A9-4356-B4C8-BBBB2CB9E02B}" destId="{3DD48ED7-A9FB-4136-9450-C1825A9BE926}" srcOrd="0" destOrd="0" presId="urn:microsoft.com/office/officeart/2009/3/layout/HorizontalOrganizationChart"/>
    <dgm:cxn modelId="{FEC8E0C2-456F-4BF5-ADE1-BF39951CE210}" type="presOf" srcId="{9D57C340-B919-4551-B9F1-8997DF2A30B8}" destId="{A14329E6-F2A7-4D1E-9C87-51B11ECF8971}" srcOrd="0" destOrd="0" presId="urn:microsoft.com/office/officeart/2009/3/layout/HorizontalOrganizationChart"/>
    <dgm:cxn modelId="{0A5150A2-BEB1-4727-9D52-556DF796CEC5}" type="presOf" srcId="{9DADDFBD-E374-4209-B9B0-CE93DBA37547}" destId="{9D81080E-175F-471C-BA23-070E74C9FD5F}" srcOrd="0" destOrd="0" presId="urn:microsoft.com/office/officeart/2009/3/layout/HorizontalOrganizationChart"/>
    <dgm:cxn modelId="{0B79A23E-A099-451D-A471-3501694C85FA}" type="presOf" srcId="{1CF3C0B4-3605-458C-9921-A23E3AC53AA6}" destId="{B5965B1F-1A77-4883-A8DD-211E300B5D1F}" srcOrd="0" destOrd="0" presId="urn:microsoft.com/office/officeart/2009/3/layout/HorizontalOrganizationChart"/>
    <dgm:cxn modelId="{0B15468B-BCE2-4DF0-B86E-80ACD21E1F22}" type="presOf" srcId="{C2AB7DCA-6D31-4EC3-A8F9-0D16A750A18F}" destId="{F8619368-827A-4DA8-B7BC-69AF14088E9C}" srcOrd="1" destOrd="0" presId="urn:microsoft.com/office/officeart/2009/3/layout/HorizontalOrganizationChart"/>
    <dgm:cxn modelId="{4C5CC8DF-CB94-4F25-98B7-29AAA7F8F3EA}" type="presOf" srcId="{085C34B4-45F6-46EA-9C34-9A633636070B}" destId="{07CA7FC1-5577-4B53-B80F-956A2CBDD781}" srcOrd="0" destOrd="0" presId="urn:microsoft.com/office/officeart/2009/3/layout/HorizontalOrganizationChart"/>
    <dgm:cxn modelId="{5D99FDB5-FE02-415C-8D91-92EBE2DF88E0}" srcId="{702CA31D-0828-445C-8E64-0E2241F4BC84}" destId="{1CF3C0B4-3605-458C-9921-A23E3AC53AA6}" srcOrd="0" destOrd="0" parTransId="{79734A01-B2DD-4205-BCCF-370FB4F481D7}" sibTransId="{6CA32984-3A5E-4923-98B4-BA8B735E60F2}"/>
    <dgm:cxn modelId="{451414B3-55E7-483D-8AB5-601EF8F4290E}" type="presOf" srcId="{787DC4E0-1E68-4E03-87D5-AC0AB0B0B9B5}" destId="{5E394FE9-435F-42EF-90A3-9AFF22B7D14D}" srcOrd="0" destOrd="0" presId="urn:microsoft.com/office/officeart/2009/3/layout/HorizontalOrganizationChart"/>
    <dgm:cxn modelId="{9EC84CAD-125D-460B-8CDE-865AE9E40C27}" type="presOf" srcId="{68286A16-6346-4114-A73D-6495DAE1BF6C}" destId="{0E1B731E-60AA-4632-B270-E5B52673350A}" srcOrd="0" destOrd="0" presId="urn:microsoft.com/office/officeart/2009/3/layout/HorizontalOrganizationChart"/>
    <dgm:cxn modelId="{38F170AB-395F-4C1E-B1DC-6B1D001DB123}" type="presOf" srcId="{048D4339-22CC-4B58-AE64-250672AD6176}" destId="{5736E519-E145-43A6-95E2-2C2B5BC7DF35}" srcOrd="0" destOrd="0" presId="urn:microsoft.com/office/officeart/2009/3/layout/HorizontalOrganizationChart"/>
    <dgm:cxn modelId="{D9983128-55B3-4141-B8C2-345552B4C5A8}" type="presOf" srcId="{085C34B4-45F6-46EA-9C34-9A633636070B}" destId="{88788B4D-D4FE-4DC9-BEB4-298A9AEE2C51}" srcOrd="1" destOrd="0" presId="urn:microsoft.com/office/officeart/2009/3/layout/HorizontalOrganizationChart"/>
    <dgm:cxn modelId="{AE4A827D-DE6D-4AA5-9009-45BC58796A54}" srcId="{BCF9E3E4-486A-450D-9725-9DDE9F90686D}" destId="{C2074580-F6D2-4522-A53A-135F7CE94CBD}" srcOrd="0" destOrd="0" parTransId="{8F266F5F-39A9-4356-B4C8-BBBB2CB9E02B}" sibTransId="{269B977D-6890-46CE-A59A-AF202075F8DF}"/>
    <dgm:cxn modelId="{39D240E0-5EF1-47E8-98AE-1CB67247EE5F}" type="presOf" srcId="{22BA0794-1754-4FA7-B774-A71613DBB3D4}" destId="{E05A454F-AEF9-4A8A-BC10-EA1DF095807D}" srcOrd="0" destOrd="0" presId="urn:microsoft.com/office/officeart/2009/3/layout/HorizontalOrganizationChart"/>
    <dgm:cxn modelId="{BE7F55A2-3FBF-4F80-850A-2417B4DDF7A2}" type="presOf" srcId="{702CA31D-0828-445C-8E64-0E2241F4BC84}" destId="{24C187CA-8CB3-46A5-ABF4-E9D10F1DCB5D}" srcOrd="0" destOrd="0" presId="urn:microsoft.com/office/officeart/2009/3/layout/HorizontalOrganizationChart"/>
    <dgm:cxn modelId="{CBF84046-124A-4B98-B573-999BD166C30C}" type="presOf" srcId="{79734A01-B2DD-4205-BCCF-370FB4F481D7}" destId="{57E6CCA9-F11D-4F80-887B-0AFA35E79E7B}" srcOrd="0" destOrd="0" presId="urn:microsoft.com/office/officeart/2009/3/layout/HorizontalOrganizationChart"/>
    <dgm:cxn modelId="{433A0004-C424-4EB6-9ED3-839F3AAA369B}" type="presOf" srcId="{702CA31D-0828-445C-8E64-0E2241F4BC84}" destId="{347D75B6-ED67-4896-B31D-AE263423030A}" srcOrd="1" destOrd="0" presId="urn:microsoft.com/office/officeart/2009/3/layout/HorizontalOrganizationChart"/>
    <dgm:cxn modelId="{09D297BE-8CDE-4971-8426-FCD47F97ACE4}" srcId="{6F8F782B-EC97-4A39-A7CF-CDB10F0A6F69}" destId="{BCF9E3E4-486A-450D-9725-9DDE9F90686D}" srcOrd="1" destOrd="0" parTransId="{01702277-C395-4599-95AC-88045219B02F}" sibTransId="{95B6C231-F5B6-4295-9390-20BD5427BFD0}"/>
    <dgm:cxn modelId="{7504BB92-1C59-4E18-9873-7D8EAA5505EE}" srcId="{787DC4E0-1E68-4E03-87D5-AC0AB0B0B9B5}" destId="{9D57C340-B919-4551-B9F1-8997DF2A30B8}" srcOrd="0" destOrd="0" parTransId="{F047C4BE-439B-4007-841B-1257C58149DD}" sibTransId="{8D69B6BB-FF51-4AD4-8251-6A45240C3983}"/>
    <dgm:cxn modelId="{51325CE2-D870-42B5-95B4-4A0B46217BD5}" srcId="{6F8F782B-EC97-4A39-A7CF-CDB10F0A6F69}" destId="{787DC4E0-1E68-4E03-87D5-AC0AB0B0B9B5}" srcOrd="2" destOrd="0" parTransId="{1ACC9555-A3B7-4278-B337-1AE5FD261824}" sibTransId="{FB05A9A9-DF41-4ECC-9CAC-EA603FCA7260}"/>
    <dgm:cxn modelId="{83823782-96E7-444B-8C3F-4C3A5D367104}" type="presOf" srcId="{C2074580-F6D2-4522-A53A-135F7CE94CBD}" destId="{DA651043-0615-4A6E-B4AE-29EEED44EC4D}" srcOrd="0" destOrd="0" presId="urn:microsoft.com/office/officeart/2009/3/layout/HorizontalOrganizationChart"/>
    <dgm:cxn modelId="{BCA9604E-995A-4735-BB0A-3294E946ED3D}" type="presOf" srcId="{9D57C340-B919-4551-B9F1-8997DF2A30B8}" destId="{CA277D9A-4505-4771-B144-6A2F9571F8C5}" srcOrd="1" destOrd="0" presId="urn:microsoft.com/office/officeart/2009/3/layout/HorizontalOrganizationChart"/>
    <dgm:cxn modelId="{58BDC1E0-9DC2-47F4-A8F3-56404E145A7D}" type="presOf" srcId="{BCF9E3E4-486A-450D-9725-9DDE9F90686D}" destId="{67686F95-3B24-4776-BA1D-E73CF429F4F8}" srcOrd="0" destOrd="0" presId="urn:microsoft.com/office/officeart/2009/3/layout/HorizontalOrganizationChart"/>
    <dgm:cxn modelId="{DB229E8A-08E5-4705-9726-EFAD2EFCD9B0}" type="presOf" srcId="{BCF9E3E4-486A-450D-9725-9DDE9F90686D}" destId="{24F9A64E-2F33-41B1-AC38-66B463C62D32}" srcOrd="1" destOrd="0" presId="urn:microsoft.com/office/officeart/2009/3/layout/HorizontalOrganizationChart"/>
    <dgm:cxn modelId="{58A2E073-50C5-4BD6-AE81-76891540DD30}" type="presOf" srcId="{22BA0794-1754-4FA7-B774-A71613DBB3D4}" destId="{86F41BEA-3156-4E42-BEEB-D9878E4ABE5D}" srcOrd="1" destOrd="0" presId="urn:microsoft.com/office/officeart/2009/3/layout/HorizontalOrganizationChart"/>
    <dgm:cxn modelId="{EFC6E251-E29A-4058-B7B1-D4A86A28D5D8}" type="presOf" srcId="{1CF3C0B4-3605-458C-9921-A23E3AC53AA6}" destId="{76E1B7AD-8F47-4678-B334-0DF6D9B9E04B}" srcOrd="1" destOrd="0" presId="urn:microsoft.com/office/officeart/2009/3/layout/HorizontalOrganizationChart"/>
    <dgm:cxn modelId="{FD964B7B-34E7-4B18-89C5-6ECF70374781}" type="presParOf" srcId="{939021B3-0BC8-4327-99BF-6CC6E3C7525A}" destId="{40F81E5E-4C66-4E45-8FE9-3C026D9CA47B}" srcOrd="0" destOrd="0" presId="urn:microsoft.com/office/officeart/2009/3/layout/HorizontalOrganizationChart"/>
    <dgm:cxn modelId="{EBE4A13D-7BFB-488C-A4FA-BD2818B1F221}" type="presParOf" srcId="{40F81E5E-4C66-4E45-8FE9-3C026D9CA47B}" destId="{15B1B15B-7900-4506-9B54-A03AD7E567F3}" srcOrd="0" destOrd="0" presId="urn:microsoft.com/office/officeart/2009/3/layout/HorizontalOrganizationChart"/>
    <dgm:cxn modelId="{0B8740A9-BD54-4543-A39C-A6C3C80EF782}" type="presParOf" srcId="{15B1B15B-7900-4506-9B54-A03AD7E567F3}" destId="{24C187CA-8CB3-46A5-ABF4-E9D10F1DCB5D}" srcOrd="0" destOrd="0" presId="urn:microsoft.com/office/officeart/2009/3/layout/HorizontalOrganizationChart"/>
    <dgm:cxn modelId="{4329B4E7-B5AB-444F-A28B-90F8FBDE95DA}" type="presParOf" srcId="{15B1B15B-7900-4506-9B54-A03AD7E567F3}" destId="{347D75B6-ED67-4896-B31D-AE263423030A}" srcOrd="1" destOrd="0" presId="urn:microsoft.com/office/officeart/2009/3/layout/HorizontalOrganizationChart"/>
    <dgm:cxn modelId="{F1A7D052-3E96-4D77-8C9F-89054FAE9667}" type="presParOf" srcId="{40F81E5E-4C66-4E45-8FE9-3C026D9CA47B}" destId="{5CF3E259-55F5-4AAB-A058-85646EEB05B7}" srcOrd="1" destOrd="0" presId="urn:microsoft.com/office/officeart/2009/3/layout/HorizontalOrganizationChart"/>
    <dgm:cxn modelId="{B9FDD8D2-2CD4-474C-A3C8-CCDE6A00F575}" type="presParOf" srcId="{5CF3E259-55F5-4AAB-A058-85646EEB05B7}" destId="{57E6CCA9-F11D-4F80-887B-0AFA35E79E7B}" srcOrd="0" destOrd="0" presId="urn:microsoft.com/office/officeart/2009/3/layout/HorizontalOrganizationChart"/>
    <dgm:cxn modelId="{90153EC8-F0B1-4DDC-9FDB-B17F9FF3ED70}" type="presParOf" srcId="{5CF3E259-55F5-4AAB-A058-85646EEB05B7}" destId="{99672EDC-E381-492D-BB26-C699FDA05823}" srcOrd="1" destOrd="0" presId="urn:microsoft.com/office/officeart/2009/3/layout/HorizontalOrganizationChart"/>
    <dgm:cxn modelId="{2F1E1FB4-3FFC-4235-AE93-12666223E0A1}" type="presParOf" srcId="{99672EDC-E381-492D-BB26-C699FDA05823}" destId="{4947BE30-30F9-4B2C-8718-8BAE3DFD1D22}" srcOrd="0" destOrd="0" presId="urn:microsoft.com/office/officeart/2009/3/layout/HorizontalOrganizationChart"/>
    <dgm:cxn modelId="{624A9C3F-7FD0-4803-A35F-167F5A528435}" type="presParOf" srcId="{4947BE30-30F9-4B2C-8718-8BAE3DFD1D22}" destId="{B5965B1F-1A77-4883-A8DD-211E300B5D1F}" srcOrd="0" destOrd="0" presId="urn:microsoft.com/office/officeart/2009/3/layout/HorizontalOrganizationChart"/>
    <dgm:cxn modelId="{ECB1A79A-AFA0-4C34-94BB-5AA90F05F1C8}" type="presParOf" srcId="{4947BE30-30F9-4B2C-8718-8BAE3DFD1D22}" destId="{76E1B7AD-8F47-4678-B334-0DF6D9B9E04B}" srcOrd="1" destOrd="0" presId="urn:microsoft.com/office/officeart/2009/3/layout/HorizontalOrganizationChart"/>
    <dgm:cxn modelId="{24C0BE73-0C85-410B-89A6-EFC792E2C19D}" type="presParOf" srcId="{99672EDC-E381-492D-BB26-C699FDA05823}" destId="{32F86E2F-0688-4A04-ADFA-A23239774586}" srcOrd="1" destOrd="0" presId="urn:microsoft.com/office/officeart/2009/3/layout/HorizontalOrganizationChart"/>
    <dgm:cxn modelId="{3BDB7356-B328-451C-975A-1C8B52687102}" type="presParOf" srcId="{99672EDC-E381-492D-BB26-C699FDA05823}" destId="{FF4DFE91-278E-4631-91F7-E3915D0E1CB9}" srcOrd="2" destOrd="0" presId="urn:microsoft.com/office/officeart/2009/3/layout/HorizontalOrganizationChart"/>
    <dgm:cxn modelId="{FD3EFCCA-2142-4DAC-9E6D-A0B35DEFE09F}" type="presParOf" srcId="{5CF3E259-55F5-4AAB-A058-85646EEB05B7}" destId="{5736E519-E145-43A6-95E2-2C2B5BC7DF35}" srcOrd="2" destOrd="0" presId="urn:microsoft.com/office/officeart/2009/3/layout/HorizontalOrganizationChart"/>
    <dgm:cxn modelId="{FFB4A1BE-41B2-4888-A27B-B22953099DD0}" type="presParOf" srcId="{5CF3E259-55F5-4AAB-A058-85646EEB05B7}" destId="{080E69C3-1211-408B-9A41-FDB3B625F73A}" srcOrd="3" destOrd="0" presId="urn:microsoft.com/office/officeart/2009/3/layout/HorizontalOrganizationChart"/>
    <dgm:cxn modelId="{F30697AB-0D36-4A18-8466-92379FD5A561}" type="presParOf" srcId="{080E69C3-1211-408B-9A41-FDB3B625F73A}" destId="{A8625F4A-9DD3-4F44-B98F-FC931285E37D}" srcOrd="0" destOrd="0" presId="urn:microsoft.com/office/officeart/2009/3/layout/HorizontalOrganizationChart"/>
    <dgm:cxn modelId="{FEF9A69F-EA53-49DB-92F4-D55451D0528A}" type="presParOf" srcId="{A8625F4A-9DD3-4F44-B98F-FC931285E37D}" destId="{07CA7FC1-5577-4B53-B80F-956A2CBDD781}" srcOrd="0" destOrd="0" presId="urn:microsoft.com/office/officeart/2009/3/layout/HorizontalOrganizationChart"/>
    <dgm:cxn modelId="{116B8A50-5570-45FB-9896-0925D737F04D}" type="presParOf" srcId="{A8625F4A-9DD3-4F44-B98F-FC931285E37D}" destId="{88788B4D-D4FE-4DC9-BEB4-298A9AEE2C51}" srcOrd="1" destOrd="0" presId="urn:microsoft.com/office/officeart/2009/3/layout/HorizontalOrganizationChart"/>
    <dgm:cxn modelId="{202DBD51-8EF8-435E-B4F0-B9353FB66E68}" type="presParOf" srcId="{080E69C3-1211-408B-9A41-FDB3B625F73A}" destId="{D974C789-DC03-4104-98CD-607413F241EB}" srcOrd="1" destOrd="0" presId="urn:microsoft.com/office/officeart/2009/3/layout/HorizontalOrganizationChart"/>
    <dgm:cxn modelId="{EAF93F56-49C0-4AB5-A598-945476FF97D7}" type="presParOf" srcId="{080E69C3-1211-408B-9A41-FDB3B625F73A}" destId="{21D027AD-47A8-4F3E-83DB-C090CC616C5E}" srcOrd="2" destOrd="0" presId="urn:microsoft.com/office/officeart/2009/3/layout/HorizontalOrganizationChart"/>
    <dgm:cxn modelId="{E25446A2-B6FD-4A6C-8941-34B2FC844748}" type="presParOf" srcId="{40F81E5E-4C66-4E45-8FE9-3C026D9CA47B}" destId="{F4DBD1DF-1D92-4AB2-96C3-1D386D70280D}" srcOrd="2" destOrd="0" presId="urn:microsoft.com/office/officeart/2009/3/layout/HorizontalOrganizationChart"/>
    <dgm:cxn modelId="{975762A4-EC5F-43D8-A0FE-D2CAAA61697A}" type="presParOf" srcId="{939021B3-0BC8-4327-99BF-6CC6E3C7525A}" destId="{7EDB9BAE-A8EB-4B33-A063-B6A26B5E31D8}" srcOrd="1" destOrd="0" presId="urn:microsoft.com/office/officeart/2009/3/layout/HorizontalOrganizationChart"/>
    <dgm:cxn modelId="{A1110E8A-F6CB-4193-B908-2F256C5A2BE9}" type="presParOf" srcId="{7EDB9BAE-A8EB-4B33-A063-B6A26B5E31D8}" destId="{63202E0A-942C-4DAE-909B-EA6054FECD60}" srcOrd="0" destOrd="0" presId="urn:microsoft.com/office/officeart/2009/3/layout/HorizontalOrganizationChart"/>
    <dgm:cxn modelId="{A6501DC5-FB4C-40B4-A1C7-C6E9219DA8C9}" type="presParOf" srcId="{63202E0A-942C-4DAE-909B-EA6054FECD60}" destId="{67686F95-3B24-4776-BA1D-E73CF429F4F8}" srcOrd="0" destOrd="0" presId="urn:microsoft.com/office/officeart/2009/3/layout/HorizontalOrganizationChart"/>
    <dgm:cxn modelId="{015EE6F3-EB21-4961-B753-1BF0F0CBDC5A}" type="presParOf" srcId="{63202E0A-942C-4DAE-909B-EA6054FECD60}" destId="{24F9A64E-2F33-41B1-AC38-66B463C62D32}" srcOrd="1" destOrd="0" presId="urn:microsoft.com/office/officeart/2009/3/layout/HorizontalOrganizationChart"/>
    <dgm:cxn modelId="{21D786F7-CAC6-43D1-B693-9EF0344329CB}" type="presParOf" srcId="{7EDB9BAE-A8EB-4B33-A063-B6A26B5E31D8}" destId="{198B9105-3B32-4FD8-B40A-C578091F79E1}" srcOrd="1" destOrd="0" presId="urn:microsoft.com/office/officeart/2009/3/layout/HorizontalOrganizationChart"/>
    <dgm:cxn modelId="{2FCAA596-D340-4351-A324-4C569B0DFD84}" type="presParOf" srcId="{198B9105-3B32-4FD8-B40A-C578091F79E1}" destId="{3DD48ED7-A9FB-4136-9450-C1825A9BE926}" srcOrd="0" destOrd="0" presId="urn:microsoft.com/office/officeart/2009/3/layout/HorizontalOrganizationChart"/>
    <dgm:cxn modelId="{40EAA420-6E0B-4905-BF4E-8FDD7CE69DD1}" type="presParOf" srcId="{198B9105-3B32-4FD8-B40A-C578091F79E1}" destId="{FF4ABFA6-4A0F-4AEB-88B3-8C1CE85C3E1E}" srcOrd="1" destOrd="0" presId="urn:microsoft.com/office/officeart/2009/3/layout/HorizontalOrganizationChart"/>
    <dgm:cxn modelId="{6B04A33E-BA29-45F0-863E-7F546006CD0A}" type="presParOf" srcId="{FF4ABFA6-4A0F-4AEB-88B3-8C1CE85C3E1E}" destId="{8DC4874A-FC41-48DC-8D90-2B73ADC91460}" srcOrd="0" destOrd="0" presId="urn:microsoft.com/office/officeart/2009/3/layout/HorizontalOrganizationChart"/>
    <dgm:cxn modelId="{19941961-DE87-42CE-AB9E-290D635875FE}" type="presParOf" srcId="{8DC4874A-FC41-48DC-8D90-2B73ADC91460}" destId="{DA651043-0615-4A6E-B4AE-29EEED44EC4D}" srcOrd="0" destOrd="0" presId="urn:microsoft.com/office/officeart/2009/3/layout/HorizontalOrganizationChart"/>
    <dgm:cxn modelId="{33704EB7-6530-45C7-9BAC-D579F285E9DA}" type="presParOf" srcId="{8DC4874A-FC41-48DC-8D90-2B73ADC91460}" destId="{71BF0ED2-4CF6-41F7-9928-63C2D563A932}" srcOrd="1" destOrd="0" presId="urn:microsoft.com/office/officeart/2009/3/layout/HorizontalOrganizationChart"/>
    <dgm:cxn modelId="{7548A12E-031B-4551-B89A-302ED10DB53B}" type="presParOf" srcId="{FF4ABFA6-4A0F-4AEB-88B3-8C1CE85C3E1E}" destId="{0ED64DC4-1E74-4200-9960-5E939DC241A0}" srcOrd="1" destOrd="0" presId="urn:microsoft.com/office/officeart/2009/3/layout/HorizontalOrganizationChart"/>
    <dgm:cxn modelId="{AB8BBF96-F3FB-4AFD-89D4-611F98EDE199}" type="presParOf" srcId="{FF4ABFA6-4A0F-4AEB-88B3-8C1CE85C3E1E}" destId="{C2AC22D7-F9ED-456E-AC63-6618B77D296A}" srcOrd="2" destOrd="0" presId="urn:microsoft.com/office/officeart/2009/3/layout/HorizontalOrganizationChart"/>
    <dgm:cxn modelId="{B60197D3-BF55-45E6-AC22-A11A9E0435EF}" type="presParOf" srcId="{198B9105-3B32-4FD8-B40A-C578091F79E1}" destId="{0E1B731E-60AA-4632-B270-E5B52673350A}" srcOrd="2" destOrd="0" presId="urn:microsoft.com/office/officeart/2009/3/layout/HorizontalOrganizationChart"/>
    <dgm:cxn modelId="{191911B2-5F42-468D-A338-B5DF457388AB}" type="presParOf" srcId="{198B9105-3B32-4FD8-B40A-C578091F79E1}" destId="{00D6BB79-9438-4F8F-9E9A-32A521A2D9B7}" srcOrd="3" destOrd="0" presId="urn:microsoft.com/office/officeart/2009/3/layout/HorizontalOrganizationChart"/>
    <dgm:cxn modelId="{F971A83C-99DE-49AA-B2F3-72A7AF5FB2C0}" type="presParOf" srcId="{00D6BB79-9438-4F8F-9E9A-32A521A2D9B7}" destId="{8FFDF425-9992-4AD8-A194-AD60D09EC2CB}" srcOrd="0" destOrd="0" presId="urn:microsoft.com/office/officeart/2009/3/layout/HorizontalOrganizationChart"/>
    <dgm:cxn modelId="{B437D3BE-9F7B-40D4-AF70-8897F8D4E088}" type="presParOf" srcId="{8FFDF425-9992-4AD8-A194-AD60D09EC2CB}" destId="{0900D704-57D9-4915-A14B-BA60B9234371}" srcOrd="0" destOrd="0" presId="urn:microsoft.com/office/officeart/2009/3/layout/HorizontalOrganizationChart"/>
    <dgm:cxn modelId="{3C97F464-E8D4-45C3-8512-3462B0420984}" type="presParOf" srcId="{8FFDF425-9992-4AD8-A194-AD60D09EC2CB}" destId="{F8619368-827A-4DA8-B7BC-69AF14088E9C}" srcOrd="1" destOrd="0" presId="urn:microsoft.com/office/officeart/2009/3/layout/HorizontalOrganizationChart"/>
    <dgm:cxn modelId="{0F3A7ADB-0B73-496D-97E3-FB333FB37EB9}" type="presParOf" srcId="{00D6BB79-9438-4F8F-9E9A-32A521A2D9B7}" destId="{A1216821-0732-4FC1-9F3E-D687FC63CAB6}" srcOrd="1" destOrd="0" presId="urn:microsoft.com/office/officeart/2009/3/layout/HorizontalOrganizationChart"/>
    <dgm:cxn modelId="{DD63CB1A-A0F4-4AA1-B076-F15C3539C851}" type="presParOf" srcId="{00D6BB79-9438-4F8F-9E9A-32A521A2D9B7}" destId="{DAA51EB9-A03D-4251-98D1-2F16A287ED25}" srcOrd="2" destOrd="0" presId="urn:microsoft.com/office/officeart/2009/3/layout/HorizontalOrganizationChart"/>
    <dgm:cxn modelId="{A21439F7-0012-41F8-93F7-6EBAB96C6461}" type="presParOf" srcId="{7EDB9BAE-A8EB-4B33-A063-B6A26B5E31D8}" destId="{9BE4F9AC-7592-48E5-9F0B-6C96133C84B9}" srcOrd="2" destOrd="0" presId="urn:microsoft.com/office/officeart/2009/3/layout/HorizontalOrganizationChart"/>
    <dgm:cxn modelId="{7AC961F8-6CB4-49F0-8B71-7FA42647C4A2}" type="presParOf" srcId="{939021B3-0BC8-4327-99BF-6CC6E3C7525A}" destId="{1F532133-9CAB-432B-8EC9-5308B7B5764C}" srcOrd="2" destOrd="0" presId="urn:microsoft.com/office/officeart/2009/3/layout/HorizontalOrganizationChart"/>
    <dgm:cxn modelId="{73466A36-04F5-49CB-8DCB-94AD913947F9}" type="presParOf" srcId="{1F532133-9CAB-432B-8EC9-5308B7B5764C}" destId="{15951E90-A1DC-4847-985B-E090942401AD}" srcOrd="0" destOrd="0" presId="urn:microsoft.com/office/officeart/2009/3/layout/HorizontalOrganizationChart"/>
    <dgm:cxn modelId="{AEF34AAA-9650-425E-AC0D-B20A1CF2B09F}" type="presParOf" srcId="{15951E90-A1DC-4847-985B-E090942401AD}" destId="{5E394FE9-435F-42EF-90A3-9AFF22B7D14D}" srcOrd="0" destOrd="0" presId="urn:microsoft.com/office/officeart/2009/3/layout/HorizontalOrganizationChart"/>
    <dgm:cxn modelId="{04D59DD5-57A1-4F0A-B449-1C242C9532B6}" type="presParOf" srcId="{15951E90-A1DC-4847-985B-E090942401AD}" destId="{0F3DBCDF-818B-46E3-ACB1-4B716DD4FA9B}" srcOrd="1" destOrd="0" presId="urn:microsoft.com/office/officeart/2009/3/layout/HorizontalOrganizationChart"/>
    <dgm:cxn modelId="{DD78CDC5-95DF-4E1D-AC56-C41D7628B57F}" type="presParOf" srcId="{1F532133-9CAB-432B-8EC9-5308B7B5764C}" destId="{A0DAB11D-DCA8-4DDD-B93A-BB9479EFDB55}" srcOrd="1" destOrd="0" presId="urn:microsoft.com/office/officeart/2009/3/layout/HorizontalOrganizationChart"/>
    <dgm:cxn modelId="{6D2B0C6B-1B8A-4AF8-B0D1-FB426FE53AC1}" type="presParOf" srcId="{A0DAB11D-DCA8-4DDD-B93A-BB9479EFDB55}" destId="{545E6811-518F-4F74-97AE-665603960FF7}" srcOrd="0" destOrd="0" presId="urn:microsoft.com/office/officeart/2009/3/layout/HorizontalOrganizationChart"/>
    <dgm:cxn modelId="{E0D1F2BA-D51E-47D3-8455-D97611E907D2}" type="presParOf" srcId="{A0DAB11D-DCA8-4DDD-B93A-BB9479EFDB55}" destId="{A7F57CE3-C5F8-4FA7-930F-1F5493251C5A}" srcOrd="1" destOrd="0" presId="urn:microsoft.com/office/officeart/2009/3/layout/HorizontalOrganizationChart"/>
    <dgm:cxn modelId="{8230D69A-CF09-4BA5-AE84-43A91F548B46}" type="presParOf" srcId="{A7F57CE3-C5F8-4FA7-930F-1F5493251C5A}" destId="{069879DF-0749-4654-8B91-060F1ADB2219}" srcOrd="0" destOrd="0" presId="urn:microsoft.com/office/officeart/2009/3/layout/HorizontalOrganizationChart"/>
    <dgm:cxn modelId="{4ED762EB-527F-45B3-B472-9D4AD24A81B7}" type="presParOf" srcId="{069879DF-0749-4654-8B91-060F1ADB2219}" destId="{A14329E6-F2A7-4D1E-9C87-51B11ECF8971}" srcOrd="0" destOrd="0" presId="urn:microsoft.com/office/officeart/2009/3/layout/HorizontalOrganizationChart"/>
    <dgm:cxn modelId="{270B7C94-E7A3-4F66-B900-FD77D5239303}" type="presParOf" srcId="{069879DF-0749-4654-8B91-060F1ADB2219}" destId="{CA277D9A-4505-4771-B144-6A2F9571F8C5}" srcOrd="1" destOrd="0" presId="urn:microsoft.com/office/officeart/2009/3/layout/HorizontalOrganizationChart"/>
    <dgm:cxn modelId="{16174FBC-DFA2-4990-968A-7A31B24588E4}" type="presParOf" srcId="{A7F57CE3-C5F8-4FA7-930F-1F5493251C5A}" destId="{A36E0305-C6E7-43CE-8CB2-3D4E52D903E3}" srcOrd="1" destOrd="0" presId="urn:microsoft.com/office/officeart/2009/3/layout/HorizontalOrganizationChart"/>
    <dgm:cxn modelId="{3A409BA1-B6B2-4F68-8F44-BDBB11945B0E}" type="presParOf" srcId="{A7F57CE3-C5F8-4FA7-930F-1F5493251C5A}" destId="{187380DC-7C31-43DF-AA00-D966D5948B47}" srcOrd="2" destOrd="0" presId="urn:microsoft.com/office/officeart/2009/3/layout/HorizontalOrganizationChart"/>
    <dgm:cxn modelId="{86630502-3627-4F54-BC3F-839B3C34A387}" type="presParOf" srcId="{A0DAB11D-DCA8-4DDD-B93A-BB9479EFDB55}" destId="{9D81080E-175F-471C-BA23-070E74C9FD5F}" srcOrd="2" destOrd="0" presId="urn:microsoft.com/office/officeart/2009/3/layout/HorizontalOrganizationChart"/>
    <dgm:cxn modelId="{F1199B5B-7ED9-42D2-AD35-94B39361BADD}" type="presParOf" srcId="{A0DAB11D-DCA8-4DDD-B93A-BB9479EFDB55}" destId="{4F47FD82-35B5-4322-AF20-B123E0530E73}" srcOrd="3" destOrd="0" presId="urn:microsoft.com/office/officeart/2009/3/layout/HorizontalOrganizationChart"/>
    <dgm:cxn modelId="{65BA72A8-9031-4A00-A24A-FA4BA7CB3DA9}" type="presParOf" srcId="{4F47FD82-35B5-4322-AF20-B123E0530E73}" destId="{9292EC06-45E6-425B-8D3E-35414B123252}" srcOrd="0" destOrd="0" presId="urn:microsoft.com/office/officeart/2009/3/layout/HorizontalOrganizationChart"/>
    <dgm:cxn modelId="{A3B5F4C2-798F-4E36-8ACD-6AA80095DEF1}" type="presParOf" srcId="{9292EC06-45E6-425B-8D3E-35414B123252}" destId="{E05A454F-AEF9-4A8A-BC10-EA1DF095807D}" srcOrd="0" destOrd="0" presId="urn:microsoft.com/office/officeart/2009/3/layout/HorizontalOrganizationChart"/>
    <dgm:cxn modelId="{D188427A-7CCD-47ED-8080-E2CBB98FBAB5}" type="presParOf" srcId="{9292EC06-45E6-425B-8D3E-35414B123252}" destId="{86F41BEA-3156-4E42-BEEB-D9878E4ABE5D}" srcOrd="1" destOrd="0" presId="urn:microsoft.com/office/officeart/2009/3/layout/HorizontalOrganizationChart"/>
    <dgm:cxn modelId="{8328BC78-F5BB-4098-8E22-04542CC94923}" type="presParOf" srcId="{4F47FD82-35B5-4322-AF20-B123E0530E73}" destId="{D8E4F418-F85B-4550-8F0F-76AF3F0D61B9}" srcOrd="1" destOrd="0" presId="urn:microsoft.com/office/officeart/2009/3/layout/HorizontalOrganizationChart"/>
    <dgm:cxn modelId="{9426CDE8-6D84-47CA-AD05-1AEEE3636B18}" type="presParOf" srcId="{4F47FD82-35B5-4322-AF20-B123E0530E73}" destId="{CE898890-B514-47C6-B1E5-C5F005846825}" srcOrd="2" destOrd="0" presId="urn:microsoft.com/office/officeart/2009/3/layout/HorizontalOrganizationChart"/>
    <dgm:cxn modelId="{A4749F87-547D-46BD-B3A7-73DB2835F589}" type="presParOf" srcId="{1F532133-9CAB-432B-8EC9-5308B7B5764C}" destId="{B7808323-534E-44ED-941F-CA44055E8C9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A223D-265A-4FA1-B0B7-A3126663A10B}">
      <dsp:nvSpPr>
        <dsp:cNvPr id="0" name=""/>
        <dsp:cNvSpPr/>
      </dsp:nvSpPr>
      <dsp:spPr>
        <a:xfrm rot="5400000">
          <a:off x="263010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Зрелые компании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(пример, прачечная)</a:t>
          </a:r>
          <a:endParaRPr lang="ru-RU" sz="1200" kern="1200" dirty="0"/>
        </a:p>
      </dsp:txBody>
      <dsp:txXfrm rot="-5400000">
        <a:off x="2932264" y="234830"/>
        <a:ext cx="902150" cy="1036955"/>
      </dsp:txXfrm>
    </dsp:sp>
    <dsp:sp modelId="{970631CB-BDE8-4655-903D-983D1ABCE202}">
      <dsp:nvSpPr>
        <dsp:cNvPr id="0" name=""/>
        <dsp:cNvSpPr/>
      </dsp:nvSpPr>
      <dsp:spPr>
        <a:xfrm>
          <a:off x="4078426" y="301365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Малый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бизнес</a:t>
          </a:r>
          <a:endParaRPr lang="ru-RU" sz="1400" kern="1200" dirty="0"/>
        </a:p>
      </dsp:txBody>
      <dsp:txXfrm>
        <a:off x="4078426" y="301365"/>
        <a:ext cx="1681222" cy="903882"/>
      </dsp:txXfrm>
    </dsp:sp>
    <dsp:sp modelId="{95AFC164-8CF3-44F9-8E20-31C93B2A0711}">
      <dsp:nvSpPr>
        <dsp:cNvPr id="0" name=""/>
        <dsp:cNvSpPr/>
      </dsp:nvSpPr>
      <dsp:spPr>
        <a:xfrm rot="5400000">
          <a:off x="121462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1516784" y="234830"/>
        <a:ext cx="902150" cy="1036955"/>
      </dsp:txXfrm>
    </dsp:sp>
    <dsp:sp modelId="{738B4045-1E33-48C4-89EB-59F1DA89B73B}">
      <dsp:nvSpPr>
        <dsp:cNvPr id="0" name=""/>
        <dsp:cNvSpPr/>
      </dsp:nvSpPr>
      <dsp:spPr>
        <a:xfrm rot="5400000">
          <a:off x="1919652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Молодые стартапы</a:t>
          </a:r>
          <a:endParaRPr lang="ru-RU" sz="1300" kern="1200" dirty="0"/>
        </a:p>
      </dsp:txBody>
      <dsp:txXfrm rot="-5400000">
        <a:off x="2221812" y="1513522"/>
        <a:ext cx="902150" cy="1036955"/>
      </dsp:txXfrm>
    </dsp:sp>
    <dsp:sp modelId="{3606D93A-6F8A-49E9-840D-AB28ADE48DCD}">
      <dsp:nvSpPr>
        <dsp:cNvPr id="0" name=""/>
        <dsp:cNvSpPr/>
      </dsp:nvSpPr>
      <dsp:spPr>
        <a:xfrm>
          <a:off x="336351" y="1580058"/>
          <a:ext cx="1626989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Малый </a:t>
          </a:r>
        </a:p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бизнес</a:t>
          </a:r>
          <a:endParaRPr lang="ru-RU" sz="1400" kern="1200" dirty="0"/>
        </a:p>
      </dsp:txBody>
      <dsp:txXfrm>
        <a:off x="336351" y="1580058"/>
        <a:ext cx="1626989" cy="903882"/>
      </dsp:txXfrm>
    </dsp:sp>
    <dsp:sp modelId="{6E86936E-56BD-486B-91F0-F9B489A80AD6}">
      <dsp:nvSpPr>
        <dsp:cNvPr id="0" name=""/>
        <dsp:cNvSpPr/>
      </dsp:nvSpPr>
      <dsp:spPr>
        <a:xfrm rot="5400000">
          <a:off x="3335133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3637293" y="1513522"/>
        <a:ext cx="902150" cy="1036955"/>
      </dsp:txXfrm>
    </dsp:sp>
    <dsp:sp modelId="{97876A4B-255A-419A-BE33-E284F340AD56}">
      <dsp:nvSpPr>
        <dsp:cNvPr id="0" name=""/>
        <dsp:cNvSpPr/>
      </dsp:nvSpPr>
      <dsp:spPr>
        <a:xfrm rot="5400000">
          <a:off x="263010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Инновационный продукт</a:t>
          </a:r>
          <a:endParaRPr lang="ru-RU" sz="1300" kern="1200" dirty="0"/>
        </a:p>
      </dsp:txBody>
      <dsp:txXfrm rot="-5400000">
        <a:off x="2932264" y="2792215"/>
        <a:ext cx="902150" cy="1036955"/>
      </dsp:txXfrm>
    </dsp:sp>
    <dsp:sp modelId="{3FD1F82A-86FD-4B84-BFA7-86134A75FE8C}">
      <dsp:nvSpPr>
        <dsp:cNvPr id="0" name=""/>
        <dsp:cNvSpPr/>
      </dsp:nvSpPr>
      <dsp:spPr>
        <a:xfrm>
          <a:off x="4078426" y="2858751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Средний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бизнес</a:t>
          </a:r>
          <a:endParaRPr lang="ru-RU" sz="1400" kern="1200" dirty="0"/>
        </a:p>
      </dsp:txBody>
      <dsp:txXfrm>
        <a:off x="4078426" y="2858751"/>
        <a:ext cx="1681222" cy="903882"/>
      </dsp:txXfrm>
    </dsp:sp>
    <dsp:sp modelId="{88E3D934-CB79-427F-B592-1F23ED62AF59}">
      <dsp:nvSpPr>
        <dsp:cNvPr id="0" name=""/>
        <dsp:cNvSpPr/>
      </dsp:nvSpPr>
      <dsp:spPr>
        <a:xfrm rot="5400000">
          <a:off x="121462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1516784" y="2792215"/>
        <a:ext cx="902150" cy="10369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F2517A-C9D9-41EA-ACF8-CABDA35AA0AC}">
      <dsp:nvSpPr>
        <dsp:cNvPr id="0" name=""/>
        <dsp:cNvSpPr/>
      </dsp:nvSpPr>
      <dsp:spPr>
        <a:xfrm>
          <a:off x="394" y="634022"/>
          <a:ext cx="1537933" cy="922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Аналитическое программное обеспечение</a:t>
          </a:r>
          <a:endParaRPr lang="ru-RU" sz="1300" kern="1200" dirty="0"/>
        </a:p>
      </dsp:txBody>
      <dsp:txXfrm>
        <a:off x="394" y="634022"/>
        <a:ext cx="1537933" cy="922759"/>
      </dsp:txXfrm>
    </dsp:sp>
    <dsp:sp modelId="{ACD82F4C-2A00-42F7-A9E3-1691A4404671}">
      <dsp:nvSpPr>
        <dsp:cNvPr id="0" name=""/>
        <dsp:cNvSpPr/>
      </dsp:nvSpPr>
      <dsp:spPr>
        <a:xfrm>
          <a:off x="1692120" y="634022"/>
          <a:ext cx="1537933" cy="922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Методики внутреннего аудита и контроля</a:t>
          </a:r>
          <a:endParaRPr lang="ru-RU" sz="1300" kern="1200" dirty="0"/>
        </a:p>
      </dsp:txBody>
      <dsp:txXfrm>
        <a:off x="1692120" y="634022"/>
        <a:ext cx="1537933" cy="922759"/>
      </dsp:txXfrm>
    </dsp:sp>
    <dsp:sp modelId="{46F8B9E3-D754-4D52-B157-9EC39817A115}">
      <dsp:nvSpPr>
        <dsp:cNvPr id="0" name=""/>
        <dsp:cNvSpPr/>
      </dsp:nvSpPr>
      <dsp:spPr>
        <a:xfrm>
          <a:off x="394" y="1710575"/>
          <a:ext cx="1537933" cy="922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Образовательные программы</a:t>
          </a:r>
          <a:endParaRPr lang="ru-RU" sz="1300" kern="1200" dirty="0"/>
        </a:p>
      </dsp:txBody>
      <dsp:txXfrm>
        <a:off x="394" y="1710575"/>
        <a:ext cx="1537933" cy="922759"/>
      </dsp:txXfrm>
    </dsp:sp>
    <dsp:sp modelId="{2FF6FDBE-F45C-4EA9-ACFF-919F32A4E53A}">
      <dsp:nvSpPr>
        <dsp:cNvPr id="0" name=""/>
        <dsp:cNvSpPr/>
      </dsp:nvSpPr>
      <dsp:spPr>
        <a:xfrm>
          <a:off x="1692120" y="1710575"/>
          <a:ext cx="1537933" cy="9227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Управленческая отчетность</a:t>
          </a:r>
          <a:endParaRPr lang="ru-RU" sz="1300" kern="1200" dirty="0"/>
        </a:p>
      </dsp:txBody>
      <dsp:txXfrm>
        <a:off x="1692120" y="1710575"/>
        <a:ext cx="1537933" cy="9227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1080E-175F-471C-BA23-070E74C9FD5F}">
      <dsp:nvSpPr>
        <dsp:cNvPr id="0" name=""/>
        <dsp:cNvSpPr/>
      </dsp:nvSpPr>
      <dsp:spPr>
        <a:xfrm>
          <a:off x="2711889" y="3508134"/>
          <a:ext cx="194407" cy="2089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203" y="0"/>
              </a:lnTo>
              <a:lnTo>
                <a:pt x="97203" y="208987"/>
              </a:lnTo>
              <a:lnTo>
                <a:pt x="194407" y="2089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E6811-518F-4F74-97AE-665603960FF7}">
      <dsp:nvSpPr>
        <dsp:cNvPr id="0" name=""/>
        <dsp:cNvSpPr/>
      </dsp:nvSpPr>
      <dsp:spPr>
        <a:xfrm>
          <a:off x="2711889" y="3299146"/>
          <a:ext cx="194407" cy="208987"/>
        </a:xfrm>
        <a:custGeom>
          <a:avLst/>
          <a:gdLst/>
          <a:ahLst/>
          <a:cxnLst/>
          <a:rect l="0" t="0" r="0" b="0"/>
          <a:pathLst>
            <a:path>
              <a:moveTo>
                <a:pt x="0" y="208987"/>
              </a:moveTo>
              <a:lnTo>
                <a:pt x="97203" y="208987"/>
              </a:lnTo>
              <a:lnTo>
                <a:pt x="97203" y="0"/>
              </a:lnTo>
              <a:lnTo>
                <a:pt x="19440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1B731E-60AA-4632-B270-E5B52673350A}">
      <dsp:nvSpPr>
        <dsp:cNvPr id="0" name=""/>
        <dsp:cNvSpPr/>
      </dsp:nvSpPr>
      <dsp:spPr>
        <a:xfrm>
          <a:off x="2722299" y="2662818"/>
          <a:ext cx="188018" cy="248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815" y="0"/>
              </a:lnTo>
              <a:lnTo>
                <a:pt x="90815" y="248436"/>
              </a:lnTo>
              <a:lnTo>
                <a:pt x="188018" y="2484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48ED7-A9FB-4136-9450-C1825A9BE926}">
      <dsp:nvSpPr>
        <dsp:cNvPr id="0" name=""/>
        <dsp:cNvSpPr/>
      </dsp:nvSpPr>
      <dsp:spPr>
        <a:xfrm>
          <a:off x="2722299" y="2493279"/>
          <a:ext cx="188018" cy="169539"/>
        </a:xfrm>
        <a:custGeom>
          <a:avLst/>
          <a:gdLst/>
          <a:ahLst/>
          <a:cxnLst/>
          <a:rect l="0" t="0" r="0" b="0"/>
          <a:pathLst>
            <a:path>
              <a:moveTo>
                <a:pt x="0" y="169539"/>
              </a:moveTo>
              <a:lnTo>
                <a:pt x="90815" y="169539"/>
              </a:lnTo>
              <a:lnTo>
                <a:pt x="90815" y="0"/>
              </a:lnTo>
              <a:lnTo>
                <a:pt x="18801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6E519-E145-43A6-95E2-2C2B5BC7DF35}">
      <dsp:nvSpPr>
        <dsp:cNvPr id="0" name=""/>
        <dsp:cNvSpPr/>
      </dsp:nvSpPr>
      <dsp:spPr>
        <a:xfrm>
          <a:off x="2722299" y="1826867"/>
          <a:ext cx="188018" cy="248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815" y="0"/>
              </a:lnTo>
              <a:lnTo>
                <a:pt x="90815" y="248436"/>
              </a:lnTo>
              <a:lnTo>
                <a:pt x="188018" y="2484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E6CCA9-F11D-4F80-887B-0AFA35E79E7B}">
      <dsp:nvSpPr>
        <dsp:cNvPr id="0" name=""/>
        <dsp:cNvSpPr/>
      </dsp:nvSpPr>
      <dsp:spPr>
        <a:xfrm>
          <a:off x="2722299" y="1657328"/>
          <a:ext cx="188018" cy="169539"/>
        </a:xfrm>
        <a:custGeom>
          <a:avLst/>
          <a:gdLst/>
          <a:ahLst/>
          <a:cxnLst/>
          <a:rect l="0" t="0" r="0" b="0"/>
          <a:pathLst>
            <a:path>
              <a:moveTo>
                <a:pt x="0" y="169539"/>
              </a:moveTo>
              <a:lnTo>
                <a:pt x="90815" y="169539"/>
              </a:lnTo>
              <a:lnTo>
                <a:pt x="90815" y="0"/>
              </a:lnTo>
              <a:lnTo>
                <a:pt x="18801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187CA-8CB3-46A5-ABF4-E9D10F1DCB5D}">
      <dsp:nvSpPr>
        <dsp:cNvPr id="0" name=""/>
        <dsp:cNvSpPr/>
      </dsp:nvSpPr>
      <dsp:spPr>
        <a:xfrm>
          <a:off x="14432" y="1557734"/>
          <a:ext cx="2707867" cy="5382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Calibri" panose="020F0502020204030204" pitchFamily="34" charset="0"/>
            </a:rPr>
            <a:t>Нерезультативные затраты на рекламу</a:t>
          </a:r>
          <a:endParaRPr lang="ru-RU" sz="1200" kern="1200" dirty="0">
            <a:latin typeface="Calibri" panose="020F0502020204030204" pitchFamily="34" charset="0"/>
          </a:endParaRPr>
        </a:p>
      </dsp:txBody>
      <dsp:txXfrm>
        <a:off x="14432" y="1557734"/>
        <a:ext cx="2707867" cy="538266"/>
      </dsp:txXfrm>
    </dsp:sp>
    <dsp:sp modelId="{B5965B1F-1A77-4883-A8DD-211E300B5D1F}">
      <dsp:nvSpPr>
        <dsp:cNvPr id="0" name=""/>
        <dsp:cNvSpPr/>
      </dsp:nvSpPr>
      <dsp:spPr>
        <a:xfrm>
          <a:off x="2910318" y="1509093"/>
          <a:ext cx="5082569" cy="296470"/>
        </a:xfrm>
        <a:prstGeom prst="rect">
          <a:avLst/>
        </a:prstGeom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Calibri" panose="020F0502020204030204" pitchFamily="34" charset="0"/>
            </a:rPr>
            <a:t>анализ</a:t>
          </a:r>
          <a:r>
            <a:rPr lang="ru-RU" sz="1000" kern="1200" baseline="0" dirty="0" smtClean="0">
              <a:latin typeface="Calibri" panose="020F0502020204030204" pitchFamily="34" charset="0"/>
            </a:rPr>
            <a:t> рекламных бюджетов, их пересмотра, выявление случаев переброски между статьями и периодами</a:t>
          </a:r>
          <a:endParaRPr lang="ru-RU" sz="1000" kern="1200" dirty="0">
            <a:latin typeface="Calibri" panose="020F0502020204030204" pitchFamily="34" charset="0"/>
          </a:endParaRPr>
        </a:p>
      </dsp:txBody>
      <dsp:txXfrm>
        <a:off x="2910318" y="1509093"/>
        <a:ext cx="5082569" cy="296470"/>
      </dsp:txXfrm>
    </dsp:sp>
    <dsp:sp modelId="{07CA7FC1-5577-4B53-B80F-956A2CBDD781}">
      <dsp:nvSpPr>
        <dsp:cNvPr id="0" name=""/>
        <dsp:cNvSpPr/>
      </dsp:nvSpPr>
      <dsp:spPr>
        <a:xfrm>
          <a:off x="2910318" y="1927068"/>
          <a:ext cx="5082569" cy="296470"/>
        </a:xfrm>
        <a:prstGeom prst="rect">
          <a:avLst/>
        </a:prstGeom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smtClean="0">
              <a:latin typeface="Calibri" panose="020F0502020204030204" pitchFamily="34" charset="0"/>
            </a:rPr>
            <a:t>, хронометраж трудозатрат подрядчиков (анализ отчетов), их сравнение за разные периоды, выявление случаев завышения трудозатрат </a:t>
          </a:r>
          <a:endParaRPr lang="ru-RU" sz="1000" kern="1200" dirty="0">
            <a:latin typeface="Calibri" panose="020F0502020204030204" pitchFamily="34" charset="0"/>
          </a:endParaRPr>
        </a:p>
      </dsp:txBody>
      <dsp:txXfrm>
        <a:off x="2910318" y="1927068"/>
        <a:ext cx="5082569" cy="296470"/>
      </dsp:txXfrm>
    </dsp:sp>
    <dsp:sp modelId="{67686F95-3B24-4776-BA1D-E73CF429F4F8}">
      <dsp:nvSpPr>
        <dsp:cNvPr id="0" name=""/>
        <dsp:cNvSpPr/>
      </dsp:nvSpPr>
      <dsp:spPr>
        <a:xfrm>
          <a:off x="14432" y="2393685"/>
          <a:ext cx="2707867" cy="5382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Calibri" panose="020F0502020204030204" pitchFamily="34" charset="0"/>
            </a:rPr>
            <a:t>Правильность определения плановых показателей эффективности рекламы</a:t>
          </a:r>
          <a:endParaRPr lang="ru-RU" sz="1200" kern="1200" dirty="0">
            <a:latin typeface="Calibri" panose="020F0502020204030204" pitchFamily="34" charset="0"/>
          </a:endParaRPr>
        </a:p>
      </dsp:txBody>
      <dsp:txXfrm>
        <a:off x="14432" y="2393685"/>
        <a:ext cx="2707867" cy="538266"/>
      </dsp:txXfrm>
    </dsp:sp>
    <dsp:sp modelId="{DA651043-0615-4A6E-B4AE-29EEED44EC4D}">
      <dsp:nvSpPr>
        <dsp:cNvPr id="0" name=""/>
        <dsp:cNvSpPr/>
      </dsp:nvSpPr>
      <dsp:spPr>
        <a:xfrm>
          <a:off x="2910318" y="2345043"/>
          <a:ext cx="5082569" cy="296470"/>
        </a:xfrm>
        <a:prstGeom prst="rect">
          <a:avLst/>
        </a:prstGeom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smtClean="0">
              <a:latin typeface="Calibri" panose="020F0502020204030204" pitchFamily="34" charset="0"/>
            </a:rPr>
            <a:t>интервьюирование покупателей, установка маркеров по которым отслеживается источник рекламы</a:t>
          </a:r>
          <a:endParaRPr lang="ru-RU" sz="1000" kern="1200" dirty="0">
            <a:latin typeface="Calibri" panose="020F0502020204030204" pitchFamily="34" charset="0"/>
          </a:endParaRPr>
        </a:p>
      </dsp:txBody>
      <dsp:txXfrm>
        <a:off x="2910318" y="2345043"/>
        <a:ext cx="5082569" cy="296470"/>
      </dsp:txXfrm>
    </dsp:sp>
    <dsp:sp modelId="{0900D704-57D9-4915-A14B-BA60B9234371}">
      <dsp:nvSpPr>
        <dsp:cNvPr id="0" name=""/>
        <dsp:cNvSpPr/>
      </dsp:nvSpPr>
      <dsp:spPr>
        <a:xfrm>
          <a:off x="2910318" y="2763019"/>
          <a:ext cx="5082569" cy="296470"/>
        </a:xfrm>
        <a:prstGeom prst="rect">
          <a:avLst/>
        </a:prstGeom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err="1" smtClean="0">
              <a:latin typeface="Calibri" panose="020F0502020204030204" pitchFamily="34" charset="0"/>
            </a:rPr>
            <a:t>бенчмаркиг</a:t>
          </a:r>
          <a:r>
            <a:rPr lang="ru-RU" sz="1000" kern="1200" baseline="0" dirty="0" smtClean="0">
              <a:latin typeface="Calibri" panose="020F0502020204030204" pitchFamily="34" charset="0"/>
            </a:rPr>
            <a:t> – сравнение со статистикой по аналогичным компаниям</a:t>
          </a:r>
          <a:endParaRPr lang="ru-RU" sz="1000" kern="1200" dirty="0">
            <a:latin typeface="Calibri" panose="020F0502020204030204" pitchFamily="34" charset="0"/>
          </a:endParaRPr>
        </a:p>
      </dsp:txBody>
      <dsp:txXfrm>
        <a:off x="2910318" y="2763019"/>
        <a:ext cx="5082569" cy="296470"/>
      </dsp:txXfrm>
    </dsp:sp>
    <dsp:sp modelId="{5E394FE9-435F-42EF-90A3-9AFF22B7D14D}">
      <dsp:nvSpPr>
        <dsp:cNvPr id="0" name=""/>
        <dsp:cNvSpPr/>
      </dsp:nvSpPr>
      <dsp:spPr>
        <a:xfrm>
          <a:off x="4022" y="3239001"/>
          <a:ext cx="2707867" cy="5382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Calibri" panose="020F0502020204030204" pitchFamily="34" charset="0"/>
            </a:rPr>
            <a:t>Плохая коммуникация и дублирование функций</a:t>
          </a:r>
          <a:endParaRPr lang="ru-RU" sz="1200" kern="1200" dirty="0">
            <a:latin typeface="Calibri" panose="020F0502020204030204" pitchFamily="34" charset="0"/>
          </a:endParaRPr>
        </a:p>
      </dsp:txBody>
      <dsp:txXfrm>
        <a:off x="4022" y="3239001"/>
        <a:ext cx="2707867" cy="538266"/>
      </dsp:txXfrm>
    </dsp:sp>
    <dsp:sp modelId="{A14329E6-F2A7-4D1E-9C87-51B11ECF8971}">
      <dsp:nvSpPr>
        <dsp:cNvPr id="0" name=""/>
        <dsp:cNvSpPr/>
      </dsp:nvSpPr>
      <dsp:spPr>
        <a:xfrm>
          <a:off x="2906296" y="3150911"/>
          <a:ext cx="5082569" cy="296470"/>
        </a:xfrm>
        <a:prstGeom prst="rect">
          <a:avLst/>
        </a:prstGeom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Calibri" panose="020F0502020204030204" pitchFamily="34" charset="0"/>
            </a:rPr>
            <a:t>интервьюирование сотрудников(рисование схем бизнес процессов на основе интервью, поиск дублирующих функций)</a:t>
          </a:r>
          <a:endParaRPr lang="ru-RU" sz="1000" kern="1200" dirty="0">
            <a:latin typeface="Calibri" panose="020F0502020204030204" pitchFamily="34" charset="0"/>
          </a:endParaRPr>
        </a:p>
      </dsp:txBody>
      <dsp:txXfrm>
        <a:off x="2906296" y="3150911"/>
        <a:ext cx="5082569" cy="296470"/>
      </dsp:txXfrm>
    </dsp:sp>
    <dsp:sp modelId="{E05A454F-AEF9-4A8A-BC10-EA1DF095807D}">
      <dsp:nvSpPr>
        <dsp:cNvPr id="0" name=""/>
        <dsp:cNvSpPr/>
      </dsp:nvSpPr>
      <dsp:spPr>
        <a:xfrm>
          <a:off x="2906296" y="3568886"/>
          <a:ext cx="5082569" cy="296470"/>
        </a:xfrm>
        <a:prstGeom prst="rect">
          <a:avLst/>
        </a:prstGeom>
        <a:gradFill flip="none" rotWithShape="0">
          <a:gsLst>
            <a:gs pos="33000">
              <a:schemeClr val="accent5">
                <a:lumMod val="5000"/>
                <a:lumOff val="95000"/>
              </a:schemeClr>
            </a:gs>
            <a:gs pos="71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latin typeface="Calibri" panose="020F0502020204030204" pitchFamily="34" charset="0"/>
            </a:rPr>
            <a:t>инспектирование электронной переписки, выявление нечетко поставленных задач, невнятных ответов</a:t>
          </a:r>
          <a:endParaRPr lang="ru-RU" sz="1000" kern="1200" dirty="0">
            <a:latin typeface="Calibri" panose="020F0502020204030204" pitchFamily="34" charset="0"/>
          </a:endParaRPr>
        </a:p>
      </dsp:txBody>
      <dsp:txXfrm>
        <a:off x="2906296" y="3568886"/>
        <a:ext cx="5082569" cy="296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9D9C842-07D5-4A7B-A359-6EDF2E852E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39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26FF5-3B81-44F4-A4C7-4A5AF25F5140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730EE8-6E0A-4FF4-953D-B157E72BCB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1A8B4-F5F1-4DD0-A16E-EF45339E0E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3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47E69-E1B5-4432-8673-FB2D35923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35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0FED584-EED4-4D55-AD30-2F07E10FA5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1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ru-RU" smtClean="0"/>
              <a:t>Щелкните этот значок, чтобы добавить изображение из Интернета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F6B4FEB-D1F0-4A42-A485-BFC6277B57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3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B0B85-6F4D-407E-BFA2-724E20457C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5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CE2B6-EB37-4C57-A408-2FC54DAE75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1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27F2B-03BA-4CC7-A543-F768FC297D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9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9B2AA-65F6-4A1A-8414-D07771D8FF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5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F3B6D-2904-47C7-B249-2CF2FE93B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7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3C72E-D820-44CB-8E6A-D2CB2BE50A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0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E2B8F-CA4E-4474-BBF9-B66B1764A7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6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91616-1B5E-4E16-A947-0EFB3353E3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3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673F88E-B336-4126-A471-BCB45DA9A3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92696"/>
            <a:ext cx="7772400" cy="2127250"/>
          </a:xfrm>
        </p:spPr>
        <p:txBody>
          <a:bodyPr/>
          <a:lstStyle/>
          <a:p>
            <a:r>
              <a:rPr lang="ru-RU" sz="2600" dirty="0">
                <a:latin typeface="Calibri" panose="020F0502020204030204" pitchFamily="34" charset="0"/>
              </a:rPr>
              <a:t>Современные инструменты финансового управления в компаниях малого и среднего бизнеса и их отражение в образовательных программах</a:t>
            </a:r>
            <a:endParaRPr lang="en-US" sz="2600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92080" y="4005064"/>
            <a:ext cx="37444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ru-RU" sz="1600" spc="-6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endParaRPr lang="ru-RU" sz="1600" spc="-6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endParaRPr lang="ru-RU" sz="1600" spc="-6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endParaRPr lang="ru-RU" sz="1600" spc="-6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endParaRPr lang="ru-RU" sz="1600" spc="-60" dirty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r>
              <a:rPr lang="ru-RU" sz="1600" spc="-60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Докладчик: Шуклов Лев Викторович</a:t>
            </a:r>
          </a:p>
          <a:p>
            <a:r>
              <a:rPr lang="ru-RU" sz="1600" spc="-60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доктор экономических наук,</a:t>
            </a:r>
          </a:p>
          <a:p>
            <a:r>
              <a:rPr lang="ru-RU" sz="1600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д</a:t>
            </a:r>
            <a:r>
              <a:rPr lang="ru-RU" sz="1600" spc="-60" dirty="0" smtClean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иректор </a:t>
            </a:r>
            <a:r>
              <a:rPr lang="ru-RU" sz="1600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по консалтингу «РЕАНДА </a:t>
            </a:r>
            <a:r>
              <a:rPr lang="ru-RU" sz="1600" spc="-60" dirty="0" err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РусАудит</a:t>
            </a:r>
            <a:r>
              <a:rPr lang="ru-RU" sz="1600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», ведущий преподаватель-консультант ИПК «</a:t>
            </a:r>
            <a:r>
              <a:rPr lang="ru-RU" sz="1600" spc="-60" dirty="0" err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Постгрэдюэйт</a:t>
            </a:r>
            <a:r>
              <a:rPr lang="ru-RU" sz="1600" spc="-6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-РАУ»</a:t>
            </a:r>
            <a:endParaRPr lang="ru-RU" sz="1600" spc="-60" dirty="0" smtClean="0">
              <a:solidFill>
                <a:schemeClr val="tx2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с одним скругленным углом 46"/>
          <p:cNvSpPr/>
          <p:nvPr/>
        </p:nvSpPr>
        <p:spPr bwMode="auto">
          <a:xfrm>
            <a:off x="323528" y="1340768"/>
            <a:ext cx="8352928" cy="216024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Rectangle 2"/>
          <p:cNvSpPr txBox="1">
            <a:spLocks noChangeArrowheads="1"/>
          </p:cNvSpPr>
          <p:nvPr/>
        </p:nvSpPr>
        <p:spPr bwMode="auto">
          <a:xfrm>
            <a:off x="395536" y="84926"/>
            <a:ext cx="4176464" cy="5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z="3200" kern="0" dirty="0" smtClean="0"/>
              <a:t>Целевые компании</a:t>
            </a:r>
            <a:endParaRPr lang="en-US" sz="3200" kern="0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910933557"/>
              </p:ext>
            </p:extLst>
          </p:nvPr>
        </p:nvGraphicFramePr>
        <p:xfrm>
          <a:off x="179512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низ 2"/>
          <p:cNvSpPr/>
          <p:nvPr/>
        </p:nvSpPr>
        <p:spPr bwMode="auto">
          <a:xfrm rot="20024167">
            <a:off x="2925597" y="4034493"/>
            <a:ext cx="576064" cy="504056"/>
          </a:xfrm>
          <a:prstGeom prst="down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04448" y="6309320"/>
            <a:ext cx="432048" cy="43204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0" name="Загнутый угол 9"/>
          <p:cNvSpPr/>
          <p:nvPr/>
        </p:nvSpPr>
        <p:spPr bwMode="auto">
          <a:xfrm>
            <a:off x="5220072" y="404664"/>
            <a:ext cx="3744416" cy="5688632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 cap="flat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/>
              <a:t>Среди компаний малого и среднего бизнеса наиболее важный сегмент – молодые предприятия, находящиеся на первых этапах своего развития – так называемые стартапы (</a:t>
            </a:r>
            <a:r>
              <a:rPr lang="en-US" sz="1400" dirty="0"/>
              <a:t>start ups</a:t>
            </a:r>
            <a:r>
              <a:rPr lang="ru-RU" sz="1400" dirty="0"/>
              <a:t>). Их ключевым отличием является инновационный продукт, быстрое развитие и </a:t>
            </a:r>
            <a:r>
              <a:rPr lang="ru-RU" sz="1400" dirty="0" smtClean="0"/>
              <a:t>быстрый переход </a:t>
            </a:r>
            <a:r>
              <a:rPr lang="ru-RU" sz="1400" dirty="0"/>
              <a:t>в категорию </a:t>
            </a:r>
            <a:r>
              <a:rPr lang="ru-RU" sz="1400" dirty="0" smtClean="0"/>
              <a:t>средних. 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dirty="0" smtClean="0"/>
              <a:t>Именно </a:t>
            </a:r>
            <a:r>
              <a:rPr lang="ru-RU" sz="1400" dirty="0"/>
              <a:t>такие компании обеспечивают основную долю роста ВВП на </a:t>
            </a:r>
            <a:r>
              <a:rPr lang="ru-RU" sz="1400" dirty="0" smtClean="0"/>
              <a:t>Западе</a:t>
            </a:r>
            <a:r>
              <a:rPr lang="ru-RU" sz="1400" dirty="0"/>
              <a:t>. </a:t>
            </a:r>
            <a:endParaRPr lang="ru-RU" sz="1400" dirty="0" smtClean="0"/>
          </a:p>
          <a:p>
            <a:pPr algn="just"/>
            <a:endParaRPr lang="ru-RU" sz="1400" dirty="0"/>
          </a:p>
          <a:p>
            <a:pPr algn="just"/>
            <a:r>
              <a:rPr lang="ru-RU" sz="1400" dirty="0"/>
              <a:t>С</a:t>
            </a:r>
            <a:r>
              <a:rPr lang="ru-RU" sz="1400" dirty="0" smtClean="0"/>
              <a:t>истема </a:t>
            </a:r>
            <a:r>
              <a:rPr lang="ru-RU" sz="1400" dirty="0"/>
              <a:t>финансового управления в стартапах является молодой и незрелой, их бизнес-процессы не до конца регламентированы и не устоялись, </a:t>
            </a:r>
            <a:r>
              <a:rPr lang="ru-RU" sz="1400" dirty="0" smtClean="0"/>
              <a:t>и </a:t>
            </a:r>
            <a:r>
              <a:rPr lang="ru-RU" sz="1400" dirty="0"/>
              <a:t>именно поэтому воздействие рисков может стать критическим и привести к краху таких компаний.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20490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Дуга 32"/>
          <p:cNvSpPr/>
          <p:nvPr/>
        </p:nvSpPr>
        <p:spPr bwMode="auto">
          <a:xfrm>
            <a:off x="-994687" y="3614496"/>
            <a:ext cx="4317089" cy="4364767"/>
          </a:xfrm>
          <a:prstGeom prst="arc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20000"/>
                <a:lumOff val="80000"/>
                <a:alpha val="2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 bwMode="auto">
          <a:xfrm flipV="1">
            <a:off x="1115616" y="1988840"/>
            <a:ext cx="4522" cy="38164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Прямая со стрелкой 6"/>
          <p:cNvCxnSpPr/>
          <p:nvPr/>
        </p:nvCxnSpPr>
        <p:spPr bwMode="auto">
          <a:xfrm flipV="1">
            <a:off x="1115616" y="5796880"/>
            <a:ext cx="3888432" cy="279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Прямая соединительная линия 7"/>
          <p:cNvCxnSpPr/>
          <p:nvPr/>
        </p:nvCxnSpPr>
        <p:spPr bwMode="auto">
          <a:xfrm>
            <a:off x="2051720" y="1988840"/>
            <a:ext cx="0" cy="381642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2987824" y="1988840"/>
            <a:ext cx="0" cy="381642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Прямая соединительная линия 15"/>
          <p:cNvCxnSpPr/>
          <p:nvPr/>
        </p:nvCxnSpPr>
        <p:spPr bwMode="auto">
          <a:xfrm>
            <a:off x="3995936" y="1988840"/>
            <a:ext cx="0" cy="381642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Прямая соединительная линия 16"/>
          <p:cNvCxnSpPr/>
          <p:nvPr/>
        </p:nvCxnSpPr>
        <p:spPr bwMode="auto">
          <a:xfrm flipH="1">
            <a:off x="1163857" y="2833337"/>
            <a:ext cx="3739894" cy="8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единительная линия 19"/>
          <p:cNvCxnSpPr/>
          <p:nvPr/>
        </p:nvCxnSpPr>
        <p:spPr bwMode="auto">
          <a:xfrm flipH="1">
            <a:off x="1111095" y="3805808"/>
            <a:ext cx="3820945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Прямая соединительная линия 20"/>
          <p:cNvCxnSpPr/>
          <p:nvPr/>
        </p:nvCxnSpPr>
        <p:spPr bwMode="auto">
          <a:xfrm flipH="1">
            <a:off x="1120138" y="4797152"/>
            <a:ext cx="3811902" cy="8384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1331640" y="5949280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Вероятность риска</a:t>
            </a:r>
            <a:endParaRPr lang="ru-RU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74277" y="2140926"/>
            <a:ext cx="369332" cy="294425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 smtClean="0"/>
              <a:t>Негативные последствия риска</a:t>
            </a:r>
            <a:endParaRPr lang="ru-RU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3403854" y="4092678"/>
            <a:ext cx="794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</a:t>
            </a:r>
            <a:r>
              <a:rPr lang="ru-RU" sz="9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онфликт</a:t>
            </a:r>
            <a:r>
              <a:rPr lang="ru-RU" sz="900" dirty="0" smtClean="0"/>
              <a:t> </a:t>
            </a:r>
            <a:r>
              <a:rPr lang="ru-RU" sz="9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интересов</a:t>
            </a:r>
            <a:endParaRPr lang="ru-RU" sz="900" dirty="0"/>
          </a:p>
        </p:txBody>
      </p:sp>
      <p:sp>
        <p:nvSpPr>
          <p:cNvPr id="36" name="TextBox 35"/>
          <p:cNvSpPr txBox="1"/>
          <p:nvPr/>
        </p:nvSpPr>
        <p:spPr>
          <a:xfrm>
            <a:off x="1892297" y="2004164"/>
            <a:ext cx="123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Рыночные </a:t>
            </a:r>
          </a:p>
          <a:p>
            <a:pPr algn="ctr"/>
            <a:r>
              <a:rPr lang="ru-RU" sz="90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риски</a:t>
            </a:r>
            <a:endParaRPr lang="ru-RU" sz="9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7" name="Блок-схема: узел 36"/>
          <p:cNvSpPr/>
          <p:nvPr/>
        </p:nvSpPr>
        <p:spPr bwMode="auto">
          <a:xfrm>
            <a:off x="2411760" y="2402937"/>
            <a:ext cx="216024" cy="216024"/>
          </a:xfrm>
          <a:prstGeom prst="flowChartConnector">
            <a:avLst/>
          </a:prstGeom>
          <a:ln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i="0" u="none" strike="noStrike" normalizeH="0" baseline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8" name="Блок-схема: узел 37"/>
          <p:cNvSpPr/>
          <p:nvPr/>
        </p:nvSpPr>
        <p:spPr bwMode="auto">
          <a:xfrm>
            <a:off x="2356613" y="5356668"/>
            <a:ext cx="216024" cy="216024"/>
          </a:xfrm>
          <a:prstGeom prst="flowChartConnector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i="0" u="none" strike="noStrike" normalizeH="0" baseline="0" dirty="0" smtClean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1" name="Блок-схема: узел 50"/>
          <p:cNvSpPr/>
          <p:nvPr/>
        </p:nvSpPr>
        <p:spPr bwMode="auto">
          <a:xfrm>
            <a:off x="4440443" y="3610762"/>
            <a:ext cx="216024" cy="216024"/>
          </a:xfrm>
          <a:prstGeom prst="flowChartConnector">
            <a:avLst/>
          </a:prstGeom>
          <a:ln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i="0" u="none" strike="noStrike" normalizeH="0" baseline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935082" y="3210384"/>
            <a:ext cx="123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Риски </a:t>
            </a:r>
          </a:p>
          <a:p>
            <a:pPr algn="ctr"/>
            <a:r>
              <a:rPr lang="ru-RU" sz="900" dirty="0" smtClean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ликвидности</a:t>
            </a:r>
            <a:endParaRPr lang="ru-RU" sz="9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897378" y="4985307"/>
            <a:ext cx="118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плохая</a:t>
            </a:r>
          </a:p>
          <a:p>
            <a:pPr algn="ctr"/>
            <a:r>
              <a:rPr lang="ru-RU" sz="900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коммуникация</a:t>
            </a:r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55" name="Блок-схема: узел 54"/>
          <p:cNvSpPr/>
          <p:nvPr/>
        </p:nvSpPr>
        <p:spPr bwMode="auto">
          <a:xfrm>
            <a:off x="2124316" y="3996995"/>
            <a:ext cx="216024" cy="216024"/>
          </a:xfrm>
          <a:prstGeom prst="flowChartConnector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i="0" u="none" strike="noStrike" normalizeH="0" baseline="0" dirty="0" smtClean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8" name="Блок-схема: узел 57"/>
          <p:cNvSpPr/>
          <p:nvPr/>
        </p:nvSpPr>
        <p:spPr bwMode="auto">
          <a:xfrm>
            <a:off x="3698092" y="4496323"/>
            <a:ext cx="216024" cy="216024"/>
          </a:xfrm>
          <a:prstGeom prst="flowChartConnector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i="0" u="none" strike="noStrike" normalizeH="0" baseline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" name="Прямоугольник с одним скругленным углом 60"/>
          <p:cNvSpPr/>
          <p:nvPr/>
        </p:nvSpPr>
        <p:spPr bwMode="auto">
          <a:xfrm>
            <a:off x="4135431" y="6586686"/>
            <a:ext cx="8280920" cy="216024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ectangle 2"/>
          <p:cNvSpPr txBox="1">
            <a:spLocks noChangeArrowheads="1"/>
          </p:cNvSpPr>
          <p:nvPr/>
        </p:nvSpPr>
        <p:spPr bwMode="auto">
          <a:xfrm>
            <a:off x="395536" y="84926"/>
            <a:ext cx="6192688" cy="5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z="3200" kern="0" dirty="0" smtClean="0"/>
              <a:t>Основные риски для </a:t>
            </a:r>
            <a:r>
              <a:rPr lang="ru-RU" sz="3200" kern="0" dirty="0" err="1" smtClean="0"/>
              <a:t>стартапов</a:t>
            </a:r>
            <a:endParaRPr lang="en-US" sz="3200" kern="0" dirty="0"/>
          </a:p>
        </p:txBody>
      </p:sp>
      <p:sp>
        <p:nvSpPr>
          <p:cNvPr id="47" name="Прямоугольник с одним скругленным углом 46"/>
          <p:cNvSpPr/>
          <p:nvPr/>
        </p:nvSpPr>
        <p:spPr bwMode="auto">
          <a:xfrm>
            <a:off x="389227" y="1340768"/>
            <a:ext cx="8280920" cy="216024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Загнутый угол 56"/>
          <p:cNvSpPr/>
          <p:nvPr/>
        </p:nvSpPr>
        <p:spPr bwMode="auto">
          <a:xfrm>
            <a:off x="5267606" y="764705"/>
            <a:ext cx="3744416" cy="5494602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 cap="flat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180000" algn="just">
              <a:spcBef>
                <a:spcPts val="0"/>
              </a:spcBef>
            </a:pPr>
            <a:r>
              <a:rPr lang="ru-RU" sz="1400" dirty="0" smtClean="0">
                <a:latin typeface="Calibri" panose="020F0502020204030204" pitchFamily="34" charset="0"/>
              </a:rPr>
              <a:t>При условии что бизнес идея </a:t>
            </a:r>
            <a:r>
              <a:rPr lang="ru-RU" sz="1400" dirty="0" err="1" smtClean="0">
                <a:latin typeface="Calibri" panose="020F0502020204030204" pitchFamily="34" charset="0"/>
              </a:rPr>
              <a:t>стартапа</a:t>
            </a:r>
            <a:r>
              <a:rPr lang="ru-RU" sz="1400" dirty="0" smtClean="0">
                <a:latin typeface="Calibri" panose="020F0502020204030204" pitchFamily="34" charset="0"/>
              </a:rPr>
              <a:t> является удачной и достаточно инновационной, основными рисками, которые могут привести к краху </a:t>
            </a:r>
            <a:r>
              <a:rPr lang="ru-RU" sz="1400" dirty="0" err="1" smtClean="0">
                <a:latin typeface="Calibri" panose="020F0502020204030204" pitchFamily="34" charset="0"/>
              </a:rPr>
              <a:t>стартапа</a:t>
            </a:r>
            <a:r>
              <a:rPr lang="ru-RU" sz="1400" dirty="0" smtClean="0">
                <a:latin typeface="Calibri" panose="020F0502020204030204" pitchFamily="34" charset="0"/>
              </a:rPr>
              <a:t> являются рыночные риски и риски ликвидности.</a:t>
            </a:r>
          </a:p>
          <a:p>
            <a:pPr indent="180000" algn="just">
              <a:spcBef>
                <a:spcPts val="0"/>
              </a:spcBef>
            </a:pPr>
            <a:endParaRPr lang="ru-RU" sz="1400" dirty="0">
              <a:latin typeface="Calibri" panose="020F0502020204030204" pitchFamily="34" charset="0"/>
            </a:endParaRPr>
          </a:p>
          <a:p>
            <a:pPr indent="180000" algn="just">
              <a:spcBef>
                <a:spcPts val="0"/>
              </a:spcBef>
            </a:pPr>
            <a:r>
              <a:rPr lang="ru-RU" sz="1400" dirty="0">
                <a:latin typeface="Calibri" panose="020F0502020204030204" pitchFamily="34" charset="0"/>
              </a:rPr>
              <a:t>Рыночные риски </a:t>
            </a:r>
            <a:r>
              <a:rPr lang="ru-RU" sz="1400" dirty="0" smtClean="0">
                <a:latin typeface="Calibri" panose="020F0502020204030204" pitchFamily="34" charset="0"/>
              </a:rPr>
              <a:t> - вложения </a:t>
            </a:r>
            <a:r>
              <a:rPr lang="ru-RU" sz="1400" dirty="0">
                <a:latin typeface="Calibri" panose="020F0502020204030204" pitchFamily="34" charset="0"/>
              </a:rPr>
              <a:t>в рекламу оказываются недостаточными для того, чтобы потенциальные покупатели узнали о </a:t>
            </a:r>
            <a:r>
              <a:rPr lang="ru-RU" sz="1400" dirty="0" smtClean="0">
                <a:latin typeface="Calibri" panose="020F0502020204030204" pitchFamily="34" charset="0"/>
              </a:rPr>
              <a:t>новом продукте, </a:t>
            </a:r>
            <a:r>
              <a:rPr lang="ru-RU" sz="1400" dirty="0">
                <a:latin typeface="Calibri" panose="020F0502020204030204" pitchFamily="34" charset="0"/>
              </a:rPr>
              <a:t>либо вложения в рекламу не окупают себя, поскольку неверно определена целевая аудитория или охват рекламной компании, либо допущены другие просчеты</a:t>
            </a:r>
            <a:r>
              <a:rPr lang="ru-RU" sz="1400" dirty="0" smtClean="0">
                <a:latin typeface="Calibri" panose="020F0502020204030204" pitchFamily="34" charset="0"/>
              </a:rPr>
              <a:t>.</a:t>
            </a:r>
          </a:p>
          <a:p>
            <a:pPr indent="180000" algn="just">
              <a:spcBef>
                <a:spcPts val="0"/>
              </a:spcBef>
            </a:pPr>
            <a:endParaRPr lang="ru-RU" sz="1400" dirty="0">
              <a:latin typeface="Calibri" panose="020F0502020204030204" pitchFamily="34" charset="0"/>
            </a:endParaRPr>
          </a:p>
          <a:p>
            <a:pPr indent="180000" algn="just">
              <a:spcBef>
                <a:spcPts val="0"/>
              </a:spcBef>
            </a:pPr>
            <a:r>
              <a:rPr lang="ru-RU" sz="1400" dirty="0">
                <a:latin typeface="Calibri" panose="020F0502020204030204" pitchFamily="34" charset="0"/>
              </a:rPr>
              <a:t>Риски </a:t>
            </a:r>
            <a:r>
              <a:rPr lang="ru-RU" sz="1400" dirty="0" smtClean="0">
                <a:latin typeface="Calibri" panose="020F0502020204030204" pitchFamily="34" charset="0"/>
              </a:rPr>
              <a:t>ликвидности - кассовый разрыв </a:t>
            </a:r>
            <a:r>
              <a:rPr lang="ru-RU" sz="1400" dirty="0">
                <a:latin typeface="Calibri" panose="020F0502020204030204" pitchFamily="34" charset="0"/>
              </a:rPr>
              <a:t>между поступлением денег от </a:t>
            </a:r>
            <a:r>
              <a:rPr lang="ru-RU" sz="1400" dirty="0" smtClean="0">
                <a:latin typeface="Calibri" panose="020F0502020204030204" pitchFamily="34" charset="0"/>
              </a:rPr>
              <a:t>покупателей </a:t>
            </a:r>
            <a:r>
              <a:rPr lang="ru-RU" sz="1400" dirty="0">
                <a:latin typeface="Calibri" panose="020F0502020204030204" pitchFamily="34" charset="0"/>
              </a:rPr>
              <a:t>продукции и оплатой кредиторам. Внешнее финансирование в виде банковских кредитов является </a:t>
            </a:r>
            <a:r>
              <a:rPr lang="ru-RU" sz="1400" dirty="0" smtClean="0">
                <a:latin typeface="Calibri" panose="020F0502020204030204" pitchFamily="34" charset="0"/>
              </a:rPr>
              <a:t>малодоступным, </a:t>
            </a:r>
            <a:r>
              <a:rPr lang="ru-RU" sz="1400" dirty="0">
                <a:latin typeface="Calibri" panose="020F0502020204030204" pitchFamily="34" charset="0"/>
              </a:rPr>
              <a:t>поскольку финансовая отчетность </a:t>
            </a:r>
            <a:r>
              <a:rPr lang="ru-RU" sz="1400" dirty="0" err="1" smtClean="0">
                <a:latin typeface="Calibri" panose="020F0502020204030204" pitchFamily="34" charset="0"/>
              </a:rPr>
              <a:t>стартапов</a:t>
            </a:r>
            <a:r>
              <a:rPr lang="ru-RU" sz="1400" dirty="0" smtClean="0">
                <a:latin typeface="Calibri" panose="020F0502020204030204" pitchFamily="34" charset="0"/>
              </a:rPr>
              <a:t> не </a:t>
            </a:r>
            <a:r>
              <a:rPr lang="ru-RU" sz="1400" dirty="0">
                <a:latin typeface="Calibri" panose="020F0502020204030204" pitchFamily="34" charset="0"/>
              </a:rPr>
              <a:t>всегда соответствует нормативам банков к финансовой устойчивости</a:t>
            </a:r>
            <a:r>
              <a:rPr lang="ru-RU" sz="1400" dirty="0" smtClean="0">
                <a:latin typeface="Calibri" panose="020F0502020204030204" pitchFamily="34" charset="0"/>
              </a:rPr>
              <a:t>.</a:t>
            </a:r>
            <a:endParaRPr lang="ru-RU" sz="1400" dirty="0">
              <a:latin typeface="Calibri" panose="020F0502020204030204" pitchFamily="34" charset="0"/>
            </a:endParaRPr>
          </a:p>
          <a:p>
            <a:pPr indent="180000" algn="just">
              <a:spcBef>
                <a:spcPts val="0"/>
              </a:spcBef>
            </a:pPr>
            <a:endParaRPr lang="ru-RU" sz="1400" dirty="0">
              <a:latin typeface="Calibri" panose="020F0502020204030204" pitchFamily="34" charset="0"/>
            </a:endParaRPr>
          </a:p>
          <a:p>
            <a:pPr indent="180000" algn="just">
              <a:spcBef>
                <a:spcPts val="0"/>
              </a:spcBef>
            </a:pPr>
            <a:endParaRPr lang="ru-RU" sz="1200" dirty="0">
              <a:latin typeface="Calibri" panose="020F050202020403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51540" y="3959546"/>
            <a:ext cx="1188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Прочие недостатки системы контроля</a:t>
            </a:r>
            <a:endParaRPr lang="ru-RU" sz="900" dirty="0">
              <a:solidFill>
                <a:srgbClr val="00B050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8604448" y="6309320"/>
            <a:ext cx="432048" cy="43204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524242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узел 8"/>
          <p:cNvSpPr/>
          <p:nvPr/>
        </p:nvSpPr>
        <p:spPr bwMode="auto">
          <a:xfrm>
            <a:off x="755576" y="1893345"/>
            <a:ext cx="4320480" cy="4320480"/>
          </a:xfrm>
          <a:prstGeom prst="flowChartConnector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Прямоугольник с одним скругленным углом 60"/>
          <p:cNvSpPr/>
          <p:nvPr/>
        </p:nvSpPr>
        <p:spPr bwMode="auto">
          <a:xfrm>
            <a:off x="4135431" y="6586686"/>
            <a:ext cx="8280920" cy="216024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ectangle 2"/>
          <p:cNvSpPr txBox="1">
            <a:spLocks noChangeArrowheads="1"/>
          </p:cNvSpPr>
          <p:nvPr/>
        </p:nvSpPr>
        <p:spPr bwMode="auto">
          <a:xfrm>
            <a:off x="395536" y="84925"/>
            <a:ext cx="8640960" cy="92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z="3200" kern="0" dirty="0" smtClean="0"/>
              <a:t>Инструменты финансового управления, направленные на минимизацию рисков</a:t>
            </a:r>
            <a:endParaRPr lang="en-US" sz="3200" kern="0" dirty="0"/>
          </a:p>
        </p:txBody>
      </p:sp>
      <p:sp>
        <p:nvSpPr>
          <p:cNvPr id="47" name="Прямоугольник с одним скругленным углом 46"/>
          <p:cNvSpPr/>
          <p:nvPr/>
        </p:nvSpPr>
        <p:spPr bwMode="auto">
          <a:xfrm>
            <a:off x="389227" y="1340768"/>
            <a:ext cx="8280920" cy="216024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Загнутый угол 56"/>
          <p:cNvSpPr/>
          <p:nvPr/>
        </p:nvSpPr>
        <p:spPr bwMode="auto">
          <a:xfrm>
            <a:off x="5267606" y="1290753"/>
            <a:ext cx="3744416" cy="4968553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 cap="flat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180000" algn="just">
              <a:spcBef>
                <a:spcPts val="0"/>
              </a:spcBef>
            </a:pPr>
            <a:r>
              <a:rPr lang="ru-RU" sz="1400" dirty="0"/>
              <a:t>В</a:t>
            </a:r>
            <a:r>
              <a:rPr lang="ru-RU" sz="1400" dirty="0" smtClean="0"/>
              <a:t> </a:t>
            </a:r>
            <a:r>
              <a:rPr lang="ru-RU" sz="1400" dirty="0"/>
              <a:t>системе финансового управления </a:t>
            </a:r>
            <a:r>
              <a:rPr lang="ru-RU" sz="1400" dirty="0" err="1"/>
              <a:t>стартапами</a:t>
            </a:r>
            <a:r>
              <a:rPr lang="ru-RU" sz="1400" dirty="0"/>
              <a:t> должны присутствовать инструменты, направленные на минимизацию рисков ликвидности и рыночных рисков</a:t>
            </a:r>
            <a:r>
              <a:rPr lang="ru-RU" sz="1400" dirty="0" smtClean="0"/>
              <a:t>.</a:t>
            </a:r>
          </a:p>
          <a:p>
            <a:pPr indent="180000" algn="just">
              <a:spcBef>
                <a:spcPts val="0"/>
              </a:spcBef>
            </a:pPr>
            <a:r>
              <a:rPr lang="ru-RU" sz="1400" dirty="0" smtClean="0"/>
              <a:t> </a:t>
            </a:r>
            <a:r>
              <a:rPr lang="ru-RU" sz="1400" dirty="0"/>
              <a:t>Эти инструменты должны быть достаточно просты и не предполагать существенных затрат на внедрение</a:t>
            </a:r>
            <a:r>
              <a:rPr lang="ru-RU" sz="1400" dirty="0" smtClean="0"/>
              <a:t>.</a:t>
            </a:r>
          </a:p>
          <a:p>
            <a:pPr indent="180000" algn="just">
              <a:spcBef>
                <a:spcPts val="0"/>
              </a:spcBef>
            </a:pPr>
            <a:r>
              <a:rPr lang="ru-RU" sz="1400" dirty="0" smtClean="0"/>
              <a:t> </a:t>
            </a:r>
            <a:r>
              <a:rPr lang="ru-RU" sz="1400" dirty="0"/>
              <a:t>Они должны быть доступны для использования сразу, без какого-либо периода опытной эксплуатации, при минимальном объеме трудовых ресурсов. </a:t>
            </a:r>
            <a:endParaRPr lang="ru-RU" sz="1400" dirty="0">
              <a:latin typeface="Calibri" panose="020F0502020204030204" pitchFamily="34" charset="0"/>
            </a:endParaRPr>
          </a:p>
          <a:p>
            <a:pPr indent="180000" algn="just">
              <a:spcBef>
                <a:spcPts val="0"/>
              </a:spcBef>
            </a:pPr>
            <a:endParaRPr lang="ru-RU" sz="1400" dirty="0">
              <a:latin typeface="Calibri" panose="020F0502020204030204" pitchFamily="34" charset="0"/>
            </a:endParaRPr>
          </a:p>
          <a:p>
            <a:pPr indent="180000" algn="just">
              <a:spcBef>
                <a:spcPts val="0"/>
              </a:spcBef>
            </a:pPr>
            <a:endParaRPr lang="ru-RU" sz="1200" dirty="0">
              <a:latin typeface="Calibri" panose="020F050202020403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8604448" y="6309320"/>
            <a:ext cx="432048" cy="43204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36504092"/>
              </p:ext>
            </p:extLst>
          </p:nvPr>
        </p:nvGraphicFramePr>
        <p:xfrm>
          <a:off x="1475656" y="1884172"/>
          <a:ext cx="3230448" cy="3267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Плюс 9"/>
          <p:cNvSpPr/>
          <p:nvPr/>
        </p:nvSpPr>
        <p:spPr bwMode="auto">
          <a:xfrm>
            <a:off x="1035145" y="4632231"/>
            <a:ext cx="432048" cy="432048"/>
          </a:xfrm>
          <a:prstGeom prst="mathPlus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Плюс 59"/>
          <p:cNvSpPr/>
          <p:nvPr/>
        </p:nvSpPr>
        <p:spPr bwMode="auto">
          <a:xfrm>
            <a:off x="1346944" y="5064279"/>
            <a:ext cx="432048" cy="432048"/>
          </a:xfrm>
          <a:prstGeom prst="mathPlus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4571836"/>
            <a:ext cx="25877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Немедленное использование без внедрения</a:t>
            </a:r>
            <a:endParaRPr lang="ru-RU" sz="1300" dirty="0"/>
          </a:p>
        </p:txBody>
      </p:sp>
      <p:sp>
        <p:nvSpPr>
          <p:cNvPr id="62" name="TextBox 61"/>
          <p:cNvSpPr txBox="1"/>
          <p:nvPr/>
        </p:nvSpPr>
        <p:spPr>
          <a:xfrm>
            <a:off x="1731274" y="5041549"/>
            <a:ext cx="25877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Использование при недостатке трудовых ресурсов</a:t>
            </a:r>
            <a:endParaRPr lang="ru-RU" sz="13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одним скругленным углом 5"/>
          <p:cNvSpPr/>
          <p:nvPr/>
        </p:nvSpPr>
        <p:spPr bwMode="auto">
          <a:xfrm>
            <a:off x="323528" y="1340768"/>
            <a:ext cx="8280920" cy="216024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45375442"/>
              </p:ext>
            </p:extLst>
          </p:nvPr>
        </p:nvGraphicFramePr>
        <p:xfrm>
          <a:off x="827584" y="188640"/>
          <a:ext cx="7992888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55576" y="1124744"/>
            <a:ext cx="8568952" cy="5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z="3200" kern="0" dirty="0" smtClean="0"/>
              <a:t>Внутренний аудит бизнес-процессов как инструмент противодействия рыночным рискам</a:t>
            </a:r>
            <a:endParaRPr lang="en-US" sz="3200" kern="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04448" y="6309320"/>
            <a:ext cx="432048" cy="43204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560" y="4184500"/>
            <a:ext cx="1952749" cy="173412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7584" y="5960562"/>
            <a:ext cx="5184576" cy="697515"/>
          </a:xfrm>
          <a:prstGeom prst="rect">
            <a:avLst/>
          </a:prstGeom>
        </p:spPr>
      </p:pic>
      <p:sp>
        <p:nvSpPr>
          <p:cNvPr id="8" name="Загнутый угол 7"/>
          <p:cNvSpPr/>
          <p:nvPr/>
        </p:nvSpPr>
        <p:spPr bwMode="auto">
          <a:xfrm>
            <a:off x="2780333" y="4142559"/>
            <a:ext cx="6048672" cy="2016224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 cap="flat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На слайде приведены примеры аудиторских процедур, направленных на выявление и минимизацию рисков, связанных с результативностью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маркетинговых кампаний </a:t>
            </a:r>
            <a:r>
              <a:rPr kumimoji="0" lang="ru-RU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стартапов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aseline="0" dirty="0"/>
          </a:p>
          <a:p>
            <a:r>
              <a:rPr lang="ru-RU" sz="1200" dirty="0"/>
              <a:t>Поскольку стандартизированное программное обеспечение для целей такого аудита отсутствует, важно участие сотрудников </a:t>
            </a:r>
            <a:r>
              <a:rPr lang="ru-RU" sz="1200" dirty="0" err="1"/>
              <a:t>стартапов</a:t>
            </a:r>
            <a:r>
              <a:rPr lang="ru-RU" sz="1200" dirty="0"/>
              <a:t> в соответствующих образовательных программах. Одной из таких программ является курс «</a:t>
            </a:r>
            <a:r>
              <a:rPr lang="ru-RU" sz="1200" b="1" dirty="0"/>
              <a:t>Риск-ориентированный внутренний контроль и аудит</a:t>
            </a:r>
            <a:r>
              <a:rPr lang="ru-RU" sz="1200" dirty="0"/>
              <a:t>» IFA, целью которого как раз и является выработка навыков формирования программ аудита результативности бизнес-процессов.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499625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одним скругленным углом 5"/>
          <p:cNvSpPr/>
          <p:nvPr/>
        </p:nvSpPr>
        <p:spPr bwMode="auto">
          <a:xfrm>
            <a:off x="323528" y="1340768"/>
            <a:ext cx="8280920" cy="216024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3568" y="980728"/>
            <a:ext cx="8568952" cy="5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z="3200" kern="0" dirty="0" smtClean="0"/>
              <a:t>Финансовое моделирование как инструмент противодействия рискам ликвидности</a:t>
            </a:r>
            <a:endParaRPr lang="en-US" sz="3200" kern="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04448" y="6309320"/>
            <a:ext cx="432048" cy="43204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064" y="1523802"/>
            <a:ext cx="7434936" cy="381642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77154" y="5247447"/>
            <a:ext cx="762921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Финансовые модели, разработанные нашей аудиторской компанией </a:t>
            </a:r>
            <a:r>
              <a:rPr lang="en-US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REANDA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Rusaudit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в составе комиссии при ОПОРЕ России, позволяют рассчитать резерв снижения дебиторской задолженности, оптимизировать структуру кредиторской задолженности и в итоге уменьшить кассовый разрыв.  Их принцип основан на том, что при помощи динамического отчета об оборачиваемости задолженности можно выявить тех контрагентов, скорость расчётов по которым стала изменяться и оперативно предпринимать стимулирующие действия, чтобы контролировать изменения этой скорости. 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836542"/>
            <a:ext cx="1374020" cy="503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1844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одним скругленным углом 5"/>
          <p:cNvSpPr/>
          <p:nvPr/>
        </p:nvSpPr>
        <p:spPr bwMode="auto">
          <a:xfrm>
            <a:off x="323528" y="1340768"/>
            <a:ext cx="8280920" cy="216024"/>
          </a:xfrm>
          <a:prstGeom prst="round1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0725" y="406382"/>
            <a:ext cx="8568952" cy="543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z="3200" kern="0" dirty="0" smtClean="0"/>
              <a:t>Заключение</a:t>
            </a:r>
            <a:endParaRPr lang="en-US" sz="3200" kern="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04448" y="6309320"/>
            <a:ext cx="432048" cy="43204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683568" y="2420888"/>
            <a:ext cx="3957012" cy="2818251"/>
            <a:chOff x="395536" y="1369333"/>
            <a:chExt cx="3957012" cy="2818251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1583836"/>
              <a:ext cx="3957012" cy="260374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103933" y="1369333"/>
              <a:ext cx="936104" cy="461665"/>
            </a:xfrm>
            <a:prstGeom prst="rect">
              <a:avLst/>
            </a:prstGeom>
            <a:solidFill>
              <a:schemeClr val="bg1"/>
            </a:solidFill>
            <a:ln cap="rnd"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/>
                <a:t>Сильные стороны</a:t>
              </a:r>
              <a:endParaRPr lang="ru-RU" sz="12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15870" y="1369333"/>
              <a:ext cx="936104" cy="461665"/>
            </a:xfrm>
            <a:prstGeom prst="rect">
              <a:avLst/>
            </a:prstGeom>
            <a:solidFill>
              <a:schemeClr val="bg1"/>
            </a:solidFill>
            <a:ln cap="rnd"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/>
                <a:t>Слабые стороны</a:t>
              </a:r>
              <a:endParaRPr lang="ru-RU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90079" y="2924944"/>
              <a:ext cx="1163811" cy="276999"/>
            </a:xfrm>
            <a:prstGeom prst="rect">
              <a:avLst/>
            </a:prstGeom>
            <a:solidFill>
              <a:schemeClr val="bg1"/>
            </a:solidFill>
            <a:ln cap="rnd"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/>
                <a:t>Возможности</a:t>
              </a:r>
              <a:endParaRPr lang="ru-RU" sz="1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02016" y="2924943"/>
              <a:ext cx="1163811" cy="276999"/>
            </a:xfrm>
            <a:prstGeom prst="rect">
              <a:avLst/>
            </a:prstGeom>
            <a:solidFill>
              <a:schemeClr val="bg1"/>
            </a:solidFill>
            <a:ln cap="rnd"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/>
                <a:t>Угрозы</a:t>
              </a:r>
              <a:endParaRPr lang="ru-RU" sz="1200" dirty="0"/>
            </a:p>
          </p:txBody>
        </p:sp>
      </p:grpSp>
      <p:sp>
        <p:nvSpPr>
          <p:cNvPr id="16" name="Загнутый угол 15"/>
          <p:cNvSpPr/>
          <p:nvPr/>
        </p:nvSpPr>
        <p:spPr bwMode="auto">
          <a:xfrm>
            <a:off x="4686820" y="1196752"/>
            <a:ext cx="3744416" cy="4968553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 cap="flat" cmpd="sng" algn="ctr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/>
              <a:t>С</a:t>
            </a:r>
            <a:r>
              <a:rPr lang="ru-RU" sz="1400" dirty="0" smtClean="0"/>
              <a:t>овременных </a:t>
            </a:r>
            <a:r>
              <a:rPr lang="ru-RU" sz="1400" dirty="0"/>
              <a:t>инструментов финансового управления </a:t>
            </a:r>
            <a:r>
              <a:rPr lang="ru-RU" sz="1400" dirty="0" smtClean="0"/>
              <a:t>множество</a:t>
            </a:r>
            <a:r>
              <a:rPr lang="ru-RU" sz="1400" dirty="0"/>
              <a:t>, новые программные продукты, аналитические отчеты и способы финансового контроля появляются почти каждый день. 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dirty="0" smtClean="0"/>
              <a:t>Для </a:t>
            </a:r>
            <a:r>
              <a:rPr lang="ru-RU" sz="1400" dirty="0"/>
              <a:t>малого </a:t>
            </a:r>
            <a:r>
              <a:rPr lang="ru-RU" sz="1400" dirty="0" smtClean="0"/>
              <a:t>бизнеса состав </a:t>
            </a:r>
            <a:r>
              <a:rPr lang="ru-RU" sz="1400" dirty="0"/>
              <a:t>инструментов должен завесить от тех рисков, которые несут наибольшую угрозу для данной организации на текущем этапе ее развития. Выявить такие риски можно в процессе </a:t>
            </a:r>
            <a:r>
              <a:rPr lang="en-US" sz="1400" dirty="0"/>
              <a:t>SWOT </a:t>
            </a:r>
            <a:r>
              <a:rPr lang="ru-RU" sz="1400" dirty="0"/>
              <a:t>анализа, интервьюирования сотрудников – т.е. так называемого </a:t>
            </a:r>
            <a:r>
              <a:rPr lang="en-US" sz="1400" dirty="0"/>
              <a:t>brainstorm</a:t>
            </a:r>
            <a:r>
              <a:rPr lang="ru-RU" sz="1400" dirty="0"/>
              <a:t> (мозгового штурма), составления карты рисков и подбора тех финансовых инструментов, которые в наибольшей степени позволят минимизировать негативное воздействие каждого из рисков. </a:t>
            </a:r>
          </a:p>
          <a:p>
            <a:pPr indent="180000" algn="just">
              <a:spcBef>
                <a:spcPts val="0"/>
              </a:spcBef>
            </a:pPr>
            <a:endParaRPr lang="ru-RU" sz="1400" dirty="0">
              <a:latin typeface="Calibri" panose="020F0502020204030204" pitchFamily="34" charset="0"/>
            </a:endParaRPr>
          </a:p>
          <a:p>
            <a:pPr indent="180000" algn="just">
              <a:spcBef>
                <a:spcPts val="0"/>
              </a:spcBef>
            </a:pPr>
            <a:endParaRPr lang="ru-RU" sz="1200" dirty="0">
              <a:latin typeface="Calibri" panose="020F0502020204030204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56339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6A0BF94-1E59-4158-9D8E-D0AC035A75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11593</TotalTime>
  <Words>702</Words>
  <Application>Microsoft Office PowerPoint</Application>
  <PresentationFormat>Экран (4:3)</PresentationFormat>
  <Paragraphs>84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Level</vt:lpstr>
      <vt:lpstr>Современные инструменты финансового управления в компаниях малого и среднего бизнеса и их отражение в образовательных программах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Лев Шуклов</dc:creator>
  <cp:lastModifiedBy>pga7</cp:lastModifiedBy>
  <cp:revision>54</cp:revision>
  <dcterms:created xsi:type="dcterms:W3CDTF">2017-01-03T16:59:55Z</dcterms:created>
  <dcterms:modified xsi:type="dcterms:W3CDTF">2017-01-25T15:08:26Z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TC060874521049</vt:lpwstr>
  </property>
</Properties>
</file>