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60" r:id="rId5"/>
    <p:sldId id="261" r:id="rId6"/>
    <p:sldId id="262" r:id="rId7"/>
    <p:sldId id="263" r:id="rId8"/>
    <p:sldId id="25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8" d="100"/>
          <a:sy n="98" d="100"/>
        </p:scale>
        <p:origin x="114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CED81D0-FC73-42C9-B8C8-2107495B0843}" type="doc">
      <dgm:prSet loTypeId="urn:microsoft.com/office/officeart/2005/8/layout/radial4" loCatId="relationship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AE3258D4-3B4D-4635-A943-AC00815E5504}">
      <dgm:prSet phldrT="[Текст]"/>
      <dgm:spPr/>
      <dgm:t>
        <a:bodyPr/>
        <a:lstStyle/>
        <a:p>
          <a:r>
            <a:rPr lang="ru-RU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Комитет</a:t>
          </a:r>
        </a:p>
        <a:p>
          <a:r>
            <a:rPr lang="ru-RU" dirty="0" err="1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ЭнЭф</a:t>
          </a:r>
          <a:r>
            <a:rPr lang="ru-RU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и </a:t>
          </a:r>
          <a:r>
            <a:rPr lang="ru-RU" dirty="0" err="1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ЭнСб</a:t>
          </a:r>
          <a:endParaRPr lang="ru-RU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C210CFBD-BDAE-4BD3-AB54-CA67B57A47A2}" type="parTrans" cxnId="{4AC868A7-C94A-4BDC-8626-E707495BF2A7}">
      <dgm:prSet/>
      <dgm:spPr/>
      <dgm:t>
        <a:bodyPr/>
        <a:lstStyle/>
        <a:p>
          <a:endParaRPr lang="ru-RU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335937B8-1306-40A7-BAA4-2AD14D61942C}" type="sibTrans" cxnId="{4AC868A7-C94A-4BDC-8626-E707495BF2A7}">
      <dgm:prSet/>
      <dgm:spPr/>
      <dgm:t>
        <a:bodyPr/>
        <a:lstStyle/>
        <a:p>
          <a:endParaRPr lang="ru-RU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D4B290E-BB0B-4DA6-B72E-BB6E9EB0293D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Органы государственной власти</a:t>
          </a:r>
          <a:endParaRPr lang="ru-RU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442A4FF9-41A1-4E34-9F11-623B7FB0DB54}" type="parTrans" cxnId="{E294CFE4-922F-4DE4-A154-DFA9245CA51F}">
      <dgm:prSet/>
      <dgm:spPr/>
      <dgm:t>
        <a:bodyPr/>
        <a:lstStyle/>
        <a:p>
          <a:endParaRPr lang="ru-RU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93B673E4-1DCC-4275-A9C5-16BFD6FD4BF8}" type="sibTrans" cxnId="{E294CFE4-922F-4DE4-A154-DFA9245CA51F}">
      <dgm:prSet/>
      <dgm:spPr/>
      <dgm:t>
        <a:bodyPr/>
        <a:lstStyle/>
        <a:p>
          <a:endParaRPr lang="ru-RU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0AF65BD6-88F3-4625-A4AE-819BAC080600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Потенциальные Заказчики</a:t>
          </a:r>
          <a:endParaRPr lang="ru-RU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C6FAB17C-599F-4707-8DB2-4374279D364D}" type="parTrans" cxnId="{22582FCB-22DE-4317-BB4B-CBE6E0DB741F}">
      <dgm:prSet/>
      <dgm:spPr/>
      <dgm:t>
        <a:bodyPr/>
        <a:lstStyle/>
        <a:p>
          <a:endParaRPr lang="ru-RU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E132528B-64B0-4889-9C83-BF1F46680AA4}" type="sibTrans" cxnId="{22582FCB-22DE-4317-BB4B-CBE6E0DB741F}">
      <dgm:prSet/>
      <dgm:spPr/>
      <dgm:t>
        <a:bodyPr/>
        <a:lstStyle/>
        <a:p>
          <a:endParaRPr lang="ru-RU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40464F59-835B-496D-AE1C-36D7CA9833E5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Представители МСБ</a:t>
          </a:r>
          <a:endParaRPr lang="ru-RU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DC52B53C-0B28-435A-BC36-B7D8F3673922}" type="parTrans" cxnId="{BA5BC83B-2995-4B76-AC9C-1E1918C78ACE}">
      <dgm:prSet/>
      <dgm:spPr/>
      <dgm:t>
        <a:bodyPr/>
        <a:lstStyle/>
        <a:p>
          <a:endParaRPr lang="ru-RU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56D908AE-C4B7-4463-8087-6472374CB0D5}" type="sibTrans" cxnId="{BA5BC83B-2995-4B76-AC9C-1E1918C78ACE}">
      <dgm:prSet/>
      <dgm:spPr/>
      <dgm:t>
        <a:bodyPr/>
        <a:lstStyle/>
        <a:p>
          <a:endParaRPr lang="ru-RU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08355347-A8AF-411B-9573-42424034219D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Эксперты в различных сферах области</a:t>
          </a:r>
          <a:endParaRPr lang="ru-RU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C2939EF-9857-41C0-B5F1-93B09851B6AC}" type="parTrans" cxnId="{ECFB1EC9-4528-4EFD-94BD-3428F4BCE066}">
      <dgm:prSet/>
      <dgm:spPr/>
      <dgm:t>
        <a:bodyPr/>
        <a:lstStyle/>
        <a:p>
          <a:endParaRPr lang="ru-RU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CFDCA743-D55C-4074-A358-BD1977CDB967}" type="sibTrans" cxnId="{ECFB1EC9-4528-4EFD-94BD-3428F4BCE066}">
      <dgm:prSet/>
      <dgm:spPr/>
      <dgm:t>
        <a:bodyPr/>
        <a:lstStyle/>
        <a:p>
          <a:endParaRPr lang="ru-RU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95034EE0-BA83-4149-ACC7-C3950B11450D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Инвесторы, кредитные организации</a:t>
          </a:r>
          <a:endParaRPr lang="ru-RU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A34B1C74-AFC8-4575-8742-727C55398817}" type="parTrans" cxnId="{1C6E98A6-C664-45CB-9BB8-E390E304B0C9}">
      <dgm:prSet/>
      <dgm:spPr/>
      <dgm:t>
        <a:bodyPr/>
        <a:lstStyle/>
        <a:p>
          <a:endParaRPr lang="ru-RU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CDB5993E-E4F2-4885-AB77-5A07F3D06BFD}" type="sibTrans" cxnId="{1C6E98A6-C664-45CB-9BB8-E390E304B0C9}">
      <dgm:prSet/>
      <dgm:spPr/>
      <dgm:t>
        <a:bodyPr/>
        <a:lstStyle/>
        <a:p>
          <a:endParaRPr lang="ru-RU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52D293C5-DC87-4FD1-9FC9-D2B3D5342C94}">
      <dgm:prSet phldrT="[Текст]"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Заказчики с опытом реализации</a:t>
          </a:r>
          <a:endParaRPr lang="ru-RU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EC4FD259-4904-49B7-BE9F-6DE3F9D53846}" type="parTrans" cxnId="{6AB667E0-DF80-4924-AF4F-2023A2200510}">
      <dgm:prSet/>
      <dgm:spPr/>
      <dgm:t>
        <a:bodyPr/>
        <a:lstStyle/>
        <a:p>
          <a:endParaRPr lang="ru-RU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8A28963E-63C5-4E50-A58C-7E3633B01EBF}" type="sibTrans" cxnId="{6AB667E0-DF80-4924-AF4F-2023A2200510}">
      <dgm:prSet/>
      <dgm:spPr/>
      <dgm:t>
        <a:bodyPr/>
        <a:lstStyle/>
        <a:p>
          <a:endParaRPr lang="ru-RU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5F9B7567-96CE-4F66-B513-3C68ACDB5037}" type="pres">
      <dgm:prSet presAssocID="{8CED81D0-FC73-42C9-B8C8-2107495B0843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F90B511-2159-4316-BD0C-793C4E52B3DA}" type="pres">
      <dgm:prSet presAssocID="{AE3258D4-3B4D-4635-A943-AC00815E5504}" presName="centerShape" presStyleLbl="node0" presStyleIdx="0" presStyleCnt="1" custLinFactNeighborX="1557" custLinFactNeighborY="-445"/>
      <dgm:spPr/>
      <dgm:t>
        <a:bodyPr/>
        <a:lstStyle/>
        <a:p>
          <a:endParaRPr lang="ru-RU"/>
        </a:p>
      </dgm:t>
    </dgm:pt>
    <dgm:pt modelId="{72164F8B-0482-4DD7-853D-143FFE12FA08}" type="pres">
      <dgm:prSet presAssocID="{442A4FF9-41A1-4E34-9F11-623B7FB0DB54}" presName="parTrans" presStyleLbl="bgSibTrans2D1" presStyleIdx="0" presStyleCnt="6" custScaleX="63926" custLinFactNeighborX="22990" custLinFactNeighborY="-2979"/>
      <dgm:spPr>
        <a:prstGeom prst="leftRightArrow">
          <a:avLst/>
        </a:prstGeom>
      </dgm:spPr>
      <dgm:t>
        <a:bodyPr/>
        <a:lstStyle/>
        <a:p>
          <a:endParaRPr lang="ru-RU"/>
        </a:p>
      </dgm:t>
    </dgm:pt>
    <dgm:pt modelId="{AC9F469F-B343-488C-82FF-347CC755ECC4}" type="pres">
      <dgm:prSet presAssocID="{BD4B290E-BB0B-4DA6-B72E-BB6E9EB0293D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1EA8EFB-537B-40AC-9893-612396F9D354}" type="pres">
      <dgm:prSet presAssocID="{C6FAB17C-599F-4707-8DB2-4374279D364D}" presName="parTrans" presStyleLbl="bgSibTrans2D1" presStyleIdx="1" presStyleCnt="6" custScaleX="52491" custLinFactNeighborX="22990" custLinFactNeighborY="26766"/>
      <dgm:spPr>
        <a:prstGeom prst="leftRightArrow">
          <a:avLst/>
        </a:prstGeom>
      </dgm:spPr>
      <dgm:t>
        <a:bodyPr/>
        <a:lstStyle/>
        <a:p>
          <a:endParaRPr lang="ru-RU"/>
        </a:p>
      </dgm:t>
    </dgm:pt>
    <dgm:pt modelId="{7D5E3213-EA6C-48A6-9F85-06E8891E6C50}" type="pres">
      <dgm:prSet presAssocID="{0AF65BD6-88F3-4625-A4AE-819BAC080600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C814BC1-BAF7-4315-A168-D78D131F48D0}" type="pres">
      <dgm:prSet presAssocID="{EC4FD259-4904-49B7-BE9F-6DE3F9D53846}" presName="parTrans" presStyleLbl="bgSibTrans2D1" presStyleIdx="2" presStyleCnt="6" custScaleX="56064" custLinFactNeighborX="4421" custLinFactNeighborY="56601"/>
      <dgm:spPr>
        <a:prstGeom prst="leftRightArrow">
          <a:avLst/>
        </a:prstGeom>
      </dgm:spPr>
      <dgm:t>
        <a:bodyPr/>
        <a:lstStyle/>
        <a:p>
          <a:endParaRPr lang="ru-RU"/>
        </a:p>
      </dgm:t>
    </dgm:pt>
    <dgm:pt modelId="{C338E4A3-96B8-495A-85BC-AEA41C19F02F}" type="pres">
      <dgm:prSet presAssocID="{52D293C5-DC87-4FD1-9FC9-D2B3D5342C94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A2E250-5ABB-4354-B019-8B67D2AD2E1F}" type="pres">
      <dgm:prSet presAssocID="{DC52B53C-0B28-435A-BC36-B7D8F3673922}" presName="parTrans" presStyleLbl="bgSibTrans2D1" presStyleIdx="3" presStyleCnt="6" custScaleX="58026" custLinFactNeighborX="-884" custLinFactNeighborY="56601"/>
      <dgm:spPr>
        <a:prstGeom prst="leftRightArrow">
          <a:avLst/>
        </a:prstGeom>
      </dgm:spPr>
      <dgm:t>
        <a:bodyPr/>
        <a:lstStyle/>
        <a:p>
          <a:endParaRPr lang="ru-RU"/>
        </a:p>
      </dgm:t>
    </dgm:pt>
    <dgm:pt modelId="{D9BE983E-F89C-45F0-BB0F-D00F4368D370}" type="pres">
      <dgm:prSet presAssocID="{40464F59-835B-496D-AE1C-36D7CA9833E5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67983A-A395-4830-B02F-A62AED3ABA7F}" type="pres">
      <dgm:prSet presAssocID="{BC2939EF-9857-41C0-B5F1-93B09851B6AC}" presName="parTrans" presStyleLbl="bgSibTrans2D1" presStyleIdx="4" presStyleCnt="6" custScaleX="55606" custLinFactNeighborX="-19453" custLinFactNeighborY="53535"/>
      <dgm:spPr>
        <a:prstGeom prst="leftRightArrow">
          <a:avLst/>
        </a:prstGeom>
      </dgm:spPr>
      <dgm:t>
        <a:bodyPr/>
        <a:lstStyle/>
        <a:p>
          <a:endParaRPr lang="ru-RU"/>
        </a:p>
      </dgm:t>
    </dgm:pt>
    <dgm:pt modelId="{CE9A88B2-4246-4494-9A69-7C3E8E4FFE14}" type="pres">
      <dgm:prSet presAssocID="{08355347-A8AF-411B-9573-42424034219D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8AAF53-5220-44ED-B104-BB01DC9173D5}" type="pres">
      <dgm:prSet presAssocID="{A34B1C74-AFC8-4575-8742-727C55398817}" presName="parTrans" presStyleLbl="bgSibTrans2D1" presStyleIdx="5" presStyleCnt="6" custScaleX="52726" custLinFactNeighborX="-18569"/>
      <dgm:spPr>
        <a:prstGeom prst="leftRightArrow">
          <a:avLst/>
        </a:prstGeom>
      </dgm:spPr>
      <dgm:t>
        <a:bodyPr/>
        <a:lstStyle/>
        <a:p>
          <a:endParaRPr lang="ru-RU"/>
        </a:p>
      </dgm:t>
    </dgm:pt>
    <dgm:pt modelId="{DBD635C4-F8D7-4F86-B8E8-080CBE0BCC41}" type="pres">
      <dgm:prSet presAssocID="{95034EE0-BA83-4149-ACC7-C3950B11450D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FF2B844-6CAE-44EE-844B-9CF51EABB5B7}" type="presOf" srcId="{BC2939EF-9857-41C0-B5F1-93B09851B6AC}" destId="{2267983A-A395-4830-B02F-A62AED3ABA7F}" srcOrd="0" destOrd="0" presId="urn:microsoft.com/office/officeart/2005/8/layout/radial4"/>
    <dgm:cxn modelId="{0D56CF84-D59B-43C4-A4FC-C4D3DD93476A}" type="presOf" srcId="{C6FAB17C-599F-4707-8DB2-4374279D364D}" destId="{F1EA8EFB-537B-40AC-9893-612396F9D354}" srcOrd="0" destOrd="0" presId="urn:microsoft.com/office/officeart/2005/8/layout/radial4"/>
    <dgm:cxn modelId="{AF5A1A15-7B39-463C-A87A-2192F2451599}" type="presOf" srcId="{A34B1C74-AFC8-4575-8742-727C55398817}" destId="{6F8AAF53-5220-44ED-B104-BB01DC9173D5}" srcOrd="0" destOrd="0" presId="urn:microsoft.com/office/officeart/2005/8/layout/radial4"/>
    <dgm:cxn modelId="{68DAED64-D67E-4A82-874C-0D778C297CC8}" type="presOf" srcId="{40464F59-835B-496D-AE1C-36D7CA9833E5}" destId="{D9BE983E-F89C-45F0-BB0F-D00F4368D370}" srcOrd="0" destOrd="0" presId="urn:microsoft.com/office/officeart/2005/8/layout/radial4"/>
    <dgm:cxn modelId="{B9A29BFA-C58A-4657-9A31-33D8797FE254}" type="presOf" srcId="{08355347-A8AF-411B-9573-42424034219D}" destId="{CE9A88B2-4246-4494-9A69-7C3E8E4FFE14}" srcOrd="0" destOrd="0" presId="urn:microsoft.com/office/officeart/2005/8/layout/radial4"/>
    <dgm:cxn modelId="{D05D9E74-2C58-4C6A-A2D3-650D10D3D8AE}" type="presOf" srcId="{BD4B290E-BB0B-4DA6-B72E-BB6E9EB0293D}" destId="{AC9F469F-B343-488C-82FF-347CC755ECC4}" srcOrd="0" destOrd="0" presId="urn:microsoft.com/office/officeart/2005/8/layout/radial4"/>
    <dgm:cxn modelId="{87314834-5454-4B35-9BAF-9788C9A4E3AE}" type="presOf" srcId="{442A4FF9-41A1-4E34-9F11-623B7FB0DB54}" destId="{72164F8B-0482-4DD7-853D-143FFE12FA08}" srcOrd="0" destOrd="0" presId="urn:microsoft.com/office/officeart/2005/8/layout/radial4"/>
    <dgm:cxn modelId="{D4C0E59A-5A3A-4AFC-9BA7-CD67C358A648}" type="presOf" srcId="{52D293C5-DC87-4FD1-9FC9-D2B3D5342C94}" destId="{C338E4A3-96B8-495A-85BC-AEA41C19F02F}" srcOrd="0" destOrd="0" presId="urn:microsoft.com/office/officeart/2005/8/layout/radial4"/>
    <dgm:cxn modelId="{22582FCB-22DE-4317-BB4B-CBE6E0DB741F}" srcId="{AE3258D4-3B4D-4635-A943-AC00815E5504}" destId="{0AF65BD6-88F3-4625-A4AE-819BAC080600}" srcOrd="1" destOrd="0" parTransId="{C6FAB17C-599F-4707-8DB2-4374279D364D}" sibTransId="{E132528B-64B0-4889-9C83-BF1F46680AA4}"/>
    <dgm:cxn modelId="{E294CFE4-922F-4DE4-A154-DFA9245CA51F}" srcId="{AE3258D4-3B4D-4635-A943-AC00815E5504}" destId="{BD4B290E-BB0B-4DA6-B72E-BB6E9EB0293D}" srcOrd="0" destOrd="0" parTransId="{442A4FF9-41A1-4E34-9F11-623B7FB0DB54}" sibTransId="{93B673E4-1DCC-4275-A9C5-16BFD6FD4BF8}"/>
    <dgm:cxn modelId="{1E92DEFA-15B2-4A1D-8B50-6EAE9325E825}" type="presOf" srcId="{AE3258D4-3B4D-4635-A943-AC00815E5504}" destId="{DF90B511-2159-4316-BD0C-793C4E52B3DA}" srcOrd="0" destOrd="0" presId="urn:microsoft.com/office/officeart/2005/8/layout/radial4"/>
    <dgm:cxn modelId="{F1359E4C-9987-4121-BD3F-E87C376F1D15}" type="presOf" srcId="{0AF65BD6-88F3-4625-A4AE-819BAC080600}" destId="{7D5E3213-EA6C-48A6-9F85-06E8891E6C50}" srcOrd="0" destOrd="0" presId="urn:microsoft.com/office/officeart/2005/8/layout/radial4"/>
    <dgm:cxn modelId="{9B52299D-85CF-4786-BA0A-37522D1C9B3B}" type="presOf" srcId="{EC4FD259-4904-49B7-BE9F-6DE3F9D53846}" destId="{EC814BC1-BAF7-4315-A168-D78D131F48D0}" srcOrd="0" destOrd="0" presId="urn:microsoft.com/office/officeart/2005/8/layout/radial4"/>
    <dgm:cxn modelId="{6AB667E0-DF80-4924-AF4F-2023A2200510}" srcId="{AE3258D4-3B4D-4635-A943-AC00815E5504}" destId="{52D293C5-DC87-4FD1-9FC9-D2B3D5342C94}" srcOrd="2" destOrd="0" parTransId="{EC4FD259-4904-49B7-BE9F-6DE3F9D53846}" sibTransId="{8A28963E-63C5-4E50-A58C-7E3633B01EBF}"/>
    <dgm:cxn modelId="{ECFB1EC9-4528-4EFD-94BD-3428F4BCE066}" srcId="{AE3258D4-3B4D-4635-A943-AC00815E5504}" destId="{08355347-A8AF-411B-9573-42424034219D}" srcOrd="4" destOrd="0" parTransId="{BC2939EF-9857-41C0-B5F1-93B09851B6AC}" sibTransId="{CFDCA743-D55C-4074-A358-BD1977CDB967}"/>
    <dgm:cxn modelId="{1F1B7819-1C6D-4E77-A800-AA9FD2D14EFB}" type="presOf" srcId="{95034EE0-BA83-4149-ACC7-C3950B11450D}" destId="{DBD635C4-F8D7-4F86-B8E8-080CBE0BCC41}" srcOrd="0" destOrd="0" presId="urn:microsoft.com/office/officeart/2005/8/layout/radial4"/>
    <dgm:cxn modelId="{1C6E98A6-C664-45CB-9BB8-E390E304B0C9}" srcId="{AE3258D4-3B4D-4635-A943-AC00815E5504}" destId="{95034EE0-BA83-4149-ACC7-C3950B11450D}" srcOrd="5" destOrd="0" parTransId="{A34B1C74-AFC8-4575-8742-727C55398817}" sibTransId="{CDB5993E-E4F2-4885-AB77-5A07F3D06BFD}"/>
    <dgm:cxn modelId="{4AC868A7-C94A-4BDC-8626-E707495BF2A7}" srcId="{8CED81D0-FC73-42C9-B8C8-2107495B0843}" destId="{AE3258D4-3B4D-4635-A943-AC00815E5504}" srcOrd="0" destOrd="0" parTransId="{C210CFBD-BDAE-4BD3-AB54-CA67B57A47A2}" sibTransId="{335937B8-1306-40A7-BAA4-2AD14D61942C}"/>
    <dgm:cxn modelId="{C4CF3DD4-382C-4923-A64A-9DF0F4AD0A84}" type="presOf" srcId="{DC52B53C-0B28-435A-BC36-B7D8F3673922}" destId="{AEA2E250-5ABB-4354-B019-8B67D2AD2E1F}" srcOrd="0" destOrd="0" presId="urn:microsoft.com/office/officeart/2005/8/layout/radial4"/>
    <dgm:cxn modelId="{BA5BC83B-2995-4B76-AC9C-1E1918C78ACE}" srcId="{AE3258D4-3B4D-4635-A943-AC00815E5504}" destId="{40464F59-835B-496D-AE1C-36D7CA9833E5}" srcOrd="3" destOrd="0" parTransId="{DC52B53C-0B28-435A-BC36-B7D8F3673922}" sibTransId="{56D908AE-C4B7-4463-8087-6472374CB0D5}"/>
    <dgm:cxn modelId="{0F7AF9D5-B9D4-4DA9-87E6-340AE1A19101}" type="presOf" srcId="{8CED81D0-FC73-42C9-B8C8-2107495B0843}" destId="{5F9B7567-96CE-4F66-B513-3C68ACDB5037}" srcOrd="0" destOrd="0" presId="urn:microsoft.com/office/officeart/2005/8/layout/radial4"/>
    <dgm:cxn modelId="{DF82C0F4-0027-4CDE-BDC9-A326264C5EE7}" type="presParOf" srcId="{5F9B7567-96CE-4F66-B513-3C68ACDB5037}" destId="{DF90B511-2159-4316-BD0C-793C4E52B3DA}" srcOrd="0" destOrd="0" presId="urn:microsoft.com/office/officeart/2005/8/layout/radial4"/>
    <dgm:cxn modelId="{C9CDD730-A95D-4AE5-B642-8ACBABA9046D}" type="presParOf" srcId="{5F9B7567-96CE-4F66-B513-3C68ACDB5037}" destId="{72164F8B-0482-4DD7-853D-143FFE12FA08}" srcOrd="1" destOrd="0" presId="urn:microsoft.com/office/officeart/2005/8/layout/radial4"/>
    <dgm:cxn modelId="{2683DA9B-3102-4D8B-B0EE-A670A5A41E9B}" type="presParOf" srcId="{5F9B7567-96CE-4F66-B513-3C68ACDB5037}" destId="{AC9F469F-B343-488C-82FF-347CC755ECC4}" srcOrd="2" destOrd="0" presId="urn:microsoft.com/office/officeart/2005/8/layout/radial4"/>
    <dgm:cxn modelId="{319818EC-EBBE-4998-9CC6-3B4ADBC09230}" type="presParOf" srcId="{5F9B7567-96CE-4F66-B513-3C68ACDB5037}" destId="{F1EA8EFB-537B-40AC-9893-612396F9D354}" srcOrd="3" destOrd="0" presId="urn:microsoft.com/office/officeart/2005/8/layout/radial4"/>
    <dgm:cxn modelId="{5BA428AA-6480-41EC-8BB9-9740B5AE365F}" type="presParOf" srcId="{5F9B7567-96CE-4F66-B513-3C68ACDB5037}" destId="{7D5E3213-EA6C-48A6-9F85-06E8891E6C50}" srcOrd="4" destOrd="0" presId="urn:microsoft.com/office/officeart/2005/8/layout/radial4"/>
    <dgm:cxn modelId="{2C9F35A7-8559-4944-B02E-B4FFA18D5B70}" type="presParOf" srcId="{5F9B7567-96CE-4F66-B513-3C68ACDB5037}" destId="{EC814BC1-BAF7-4315-A168-D78D131F48D0}" srcOrd="5" destOrd="0" presId="urn:microsoft.com/office/officeart/2005/8/layout/radial4"/>
    <dgm:cxn modelId="{3486EA05-2CC2-49BE-83CD-7479B767292F}" type="presParOf" srcId="{5F9B7567-96CE-4F66-B513-3C68ACDB5037}" destId="{C338E4A3-96B8-495A-85BC-AEA41C19F02F}" srcOrd="6" destOrd="0" presId="urn:microsoft.com/office/officeart/2005/8/layout/radial4"/>
    <dgm:cxn modelId="{DCCBCA6E-F441-4EBE-AFA6-A0F027F544DF}" type="presParOf" srcId="{5F9B7567-96CE-4F66-B513-3C68ACDB5037}" destId="{AEA2E250-5ABB-4354-B019-8B67D2AD2E1F}" srcOrd="7" destOrd="0" presId="urn:microsoft.com/office/officeart/2005/8/layout/radial4"/>
    <dgm:cxn modelId="{47D6533E-A649-4A5C-A5E6-6D76A6140C5E}" type="presParOf" srcId="{5F9B7567-96CE-4F66-B513-3C68ACDB5037}" destId="{D9BE983E-F89C-45F0-BB0F-D00F4368D370}" srcOrd="8" destOrd="0" presId="urn:microsoft.com/office/officeart/2005/8/layout/radial4"/>
    <dgm:cxn modelId="{FE5FA744-B303-4BC7-A4B3-4ABEE5392463}" type="presParOf" srcId="{5F9B7567-96CE-4F66-B513-3C68ACDB5037}" destId="{2267983A-A395-4830-B02F-A62AED3ABA7F}" srcOrd="9" destOrd="0" presId="urn:microsoft.com/office/officeart/2005/8/layout/radial4"/>
    <dgm:cxn modelId="{CF03247F-3812-4D0C-8D32-EE932B65ECBD}" type="presParOf" srcId="{5F9B7567-96CE-4F66-B513-3C68ACDB5037}" destId="{CE9A88B2-4246-4494-9A69-7C3E8E4FFE14}" srcOrd="10" destOrd="0" presId="urn:microsoft.com/office/officeart/2005/8/layout/radial4"/>
    <dgm:cxn modelId="{43A4DD0E-4724-47CE-90CB-445771B5D45F}" type="presParOf" srcId="{5F9B7567-96CE-4F66-B513-3C68ACDB5037}" destId="{6F8AAF53-5220-44ED-B104-BB01DC9173D5}" srcOrd="11" destOrd="0" presId="urn:microsoft.com/office/officeart/2005/8/layout/radial4"/>
    <dgm:cxn modelId="{641FD6D1-3044-47E7-9A73-B284DB53A268}" type="presParOf" srcId="{5F9B7567-96CE-4F66-B513-3C68ACDB5037}" destId="{DBD635C4-F8D7-4F86-B8E8-080CBE0BCC41}" srcOrd="12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2174CA8-6499-486E-96F1-07E2CE36C28C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36FF1F1-4401-4645-9C2D-B5FACCF02ABD}">
      <dgm:prSet phldrT="[Текст]"/>
      <dgm:spPr/>
      <dgm:t>
        <a:bodyPr/>
        <a:lstStyle/>
        <a:p>
          <a:pPr algn="l"/>
          <a:r>
            <a: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Цель 1 -Развитие нормативно-правовой базы в области энергосбережения и повышения энергоэффективности</a:t>
          </a:r>
          <a:endParaRPr lang="ru-RU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5A873597-4BFF-4643-BA45-16AF461FCA51}" type="parTrans" cxnId="{D8FC3372-2D9C-4B42-AC27-620E2B3FB5B6}">
      <dgm:prSet/>
      <dgm:spPr/>
      <dgm:t>
        <a:bodyPr/>
        <a:lstStyle/>
        <a:p>
          <a:endParaRPr lang="ru-RU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4CB92981-780C-4C19-94CD-53563C8DBCE5}" type="sibTrans" cxnId="{D8FC3372-2D9C-4B42-AC27-620E2B3FB5B6}">
      <dgm:prSet/>
      <dgm:spPr/>
      <dgm:t>
        <a:bodyPr/>
        <a:lstStyle/>
        <a:p>
          <a:endParaRPr lang="ru-RU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CD4FD7A-2EEE-41B6-BCAE-74ACD1DD2B6B}">
      <dgm:prSet phldrT="[Текст]"/>
      <dgm:spPr/>
      <dgm:t>
        <a:bodyPr/>
        <a:lstStyle/>
        <a:p>
          <a:pPr>
            <a:spcAft>
              <a:spcPts val="1200"/>
            </a:spcAft>
          </a:pPr>
          <a:r>
            <a: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Аккумуляция экспертных предложений, формирование потребностей в нормативно-правовых разработках, взаимодействие с профильными ответственными ведомствами по предложениям</a:t>
          </a:r>
          <a:endParaRPr lang="ru-RU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64DEA967-E8CE-4A70-A67C-525E85AAC6F2}" type="parTrans" cxnId="{75CB3788-8625-4259-A146-ADD1AE375EFE}">
      <dgm:prSet/>
      <dgm:spPr/>
      <dgm:t>
        <a:bodyPr/>
        <a:lstStyle/>
        <a:p>
          <a:endParaRPr lang="ru-RU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AED49F5F-CE9D-4373-882F-F63CBC14C25C}" type="sibTrans" cxnId="{75CB3788-8625-4259-A146-ADD1AE375EFE}">
      <dgm:prSet/>
      <dgm:spPr/>
      <dgm:t>
        <a:bodyPr/>
        <a:lstStyle/>
        <a:p>
          <a:endParaRPr lang="ru-RU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A058E91C-31DF-466A-8AAC-629F9FCD1D4E}">
      <dgm:prSet phldrT="[Текст]"/>
      <dgm:spPr/>
      <dgm:t>
        <a:bodyPr/>
        <a:lstStyle/>
        <a:p>
          <a:pPr>
            <a:spcAft>
              <a:spcPts val="1200"/>
            </a:spcAft>
          </a:pPr>
          <a:r>
            <a: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Экспертное участие в развитии отраслевой законодательной базы по энергосбережению во всех секторах экономики</a:t>
          </a:r>
          <a:endParaRPr lang="ru-RU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DEAD9243-2706-419E-8465-E19186CBB25E}" type="parTrans" cxnId="{1E36F0E8-2311-451B-A3E3-576C6FBAE0F1}">
      <dgm:prSet/>
      <dgm:spPr/>
      <dgm:t>
        <a:bodyPr/>
        <a:lstStyle/>
        <a:p>
          <a:endParaRPr lang="ru-RU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9FF99C95-C62A-46A9-9735-4509A9A7E5F6}" type="sibTrans" cxnId="{1E36F0E8-2311-451B-A3E3-576C6FBAE0F1}">
      <dgm:prSet/>
      <dgm:spPr/>
      <dgm:t>
        <a:bodyPr/>
        <a:lstStyle/>
        <a:p>
          <a:endParaRPr lang="ru-RU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CDC720DC-0B20-48D7-8408-20D77D555F86}" type="pres">
      <dgm:prSet presAssocID="{42174CA8-6499-486E-96F1-07E2CE36C28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E6BEE46-17E1-4BC5-8519-7010863A7432}" type="pres">
      <dgm:prSet presAssocID="{536FF1F1-4401-4645-9C2D-B5FACCF02ABD}" presName="composite" presStyleCnt="0"/>
      <dgm:spPr/>
    </dgm:pt>
    <dgm:pt modelId="{4E3C0503-D384-451E-A397-B2F9D4928F8D}" type="pres">
      <dgm:prSet presAssocID="{536FF1F1-4401-4645-9C2D-B5FACCF02ABD}" presName="parTx" presStyleLbl="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5D5EA2-CCBA-4F11-88BC-098F77DD4E9A}" type="pres">
      <dgm:prSet presAssocID="{536FF1F1-4401-4645-9C2D-B5FACCF02ABD}" presName="parSh" presStyleLbl="node1" presStyleIdx="0" presStyleCnt="1"/>
      <dgm:spPr/>
      <dgm:t>
        <a:bodyPr/>
        <a:lstStyle/>
        <a:p>
          <a:endParaRPr lang="ru-RU"/>
        </a:p>
      </dgm:t>
    </dgm:pt>
    <dgm:pt modelId="{1C53DF64-EB16-4009-8E58-732804FB4868}" type="pres">
      <dgm:prSet presAssocID="{536FF1F1-4401-4645-9C2D-B5FACCF02ABD}" presName="desTx" presStyleLbl="fg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8291E311-ECF7-4D7C-A4AB-4A15EC649A35}" type="presOf" srcId="{A058E91C-31DF-466A-8AAC-629F9FCD1D4E}" destId="{1C53DF64-EB16-4009-8E58-732804FB4868}" srcOrd="0" destOrd="0" presId="urn:microsoft.com/office/officeart/2005/8/layout/process3"/>
    <dgm:cxn modelId="{57CF6061-6642-43E5-A804-DB7E548C6D1D}" type="presOf" srcId="{536FF1F1-4401-4645-9C2D-B5FACCF02ABD}" destId="{4E3C0503-D384-451E-A397-B2F9D4928F8D}" srcOrd="0" destOrd="0" presId="urn:microsoft.com/office/officeart/2005/8/layout/process3"/>
    <dgm:cxn modelId="{D8FC3372-2D9C-4B42-AC27-620E2B3FB5B6}" srcId="{42174CA8-6499-486E-96F1-07E2CE36C28C}" destId="{536FF1F1-4401-4645-9C2D-B5FACCF02ABD}" srcOrd="0" destOrd="0" parTransId="{5A873597-4BFF-4643-BA45-16AF461FCA51}" sibTransId="{4CB92981-780C-4C19-94CD-53563C8DBCE5}"/>
    <dgm:cxn modelId="{BEAEFC34-AF5A-413D-9610-88C77AAA0B02}" type="presOf" srcId="{42174CA8-6499-486E-96F1-07E2CE36C28C}" destId="{CDC720DC-0B20-48D7-8408-20D77D555F86}" srcOrd="0" destOrd="0" presId="urn:microsoft.com/office/officeart/2005/8/layout/process3"/>
    <dgm:cxn modelId="{D518728C-E8B6-4AE2-BCE1-2DCC93A97741}" type="presOf" srcId="{BCD4FD7A-2EEE-41B6-BCAE-74ACD1DD2B6B}" destId="{1C53DF64-EB16-4009-8E58-732804FB4868}" srcOrd="0" destOrd="1" presId="urn:microsoft.com/office/officeart/2005/8/layout/process3"/>
    <dgm:cxn modelId="{1E36F0E8-2311-451B-A3E3-576C6FBAE0F1}" srcId="{536FF1F1-4401-4645-9C2D-B5FACCF02ABD}" destId="{A058E91C-31DF-466A-8AAC-629F9FCD1D4E}" srcOrd="0" destOrd="0" parTransId="{DEAD9243-2706-419E-8465-E19186CBB25E}" sibTransId="{9FF99C95-C62A-46A9-9735-4509A9A7E5F6}"/>
    <dgm:cxn modelId="{75CB3788-8625-4259-A146-ADD1AE375EFE}" srcId="{536FF1F1-4401-4645-9C2D-B5FACCF02ABD}" destId="{BCD4FD7A-2EEE-41B6-BCAE-74ACD1DD2B6B}" srcOrd="1" destOrd="0" parTransId="{64DEA967-E8CE-4A70-A67C-525E85AAC6F2}" sibTransId="{AED49F5F-CE9D-4373-882F-F63CBC14C25C}"/>
    <dgm:cxn modelId="{BE6E604C-DA3B-4D22-B7D9-2405D1DF7D3A}" type="presOf" srcId="{536FF1F1-4401-4645-9C2D-B5FACCF02ABD}" destId="{9A5D5EA2-CCBA-4F11-88BC-098F77DD4E9A}" srcOrd="1" destOrd="0" presId="urn:microsoft.com/office/officeart/2005/8/layout/process3"/>
    <dgm:cxn modelId="{11427F27-70DD-4F61-9BE5-90FB26E7502A}" type="presParOf" srcId="{CDC720DC-0B20-48D7-8408-20D77D555F86}" destId="{1E6BEE46-17E1-4BC5-8519-7010863A7432}" srcOrd="0" destOrd="0" presId="urn:microsoft.com/office/officeart/2005/8/layout/process3"/>
    <dgm:cxn modelId="{A6BC4A02-D894-4B69-97A7-EB87D9498865}" type="presParOf" srcId="{1E6BEE46-17E1-4BC5-8519-7010863A7432}" destId="{4E3C0503-D384-451E-A397-B2F9D4928F8D}" srcOrd="0" destOrd="0" presId="urn:microsoft.com/office/officeart/2005/8/layout/process3"/>
    <dgm:cxn modelId="{45D5587C-A1F7-492D-A770-FADBB9AB52F3}" type="presParOf" srcId="{1E6BEE46-17E1-4BC5-8519-7010863A7432}" destId="{9A5D5EA2-CCBA-4F11-88BC-098F77DD4E9A}" srcOrd="1" destOrd="0" presId="urn:microsoft.com/office/officeart/2005/8/layout/process3"/>
    <dgm:cxn modelId="{3F6C1EF5-832A-4CA9-9117-C580D2C86723}" type="presParOf" srcId="{1E6BEE46-17E1-4BC5-8519-7010863A7432}" destId="{1C53DF64-EB16-4009-8E58-732804FB4868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2174CA8-6499-486E-96F1-07E2CE36C28C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36FF1F1-4401-4645-9C2D-B5FACCF02ABD}">
      <dgm:prSet phldrT="[Текст]"/>
      <dgm:spPr/>
      <dgm:t>
        <a:bodyPr/>
        <a:lstStyle/>
        <a:p>
          <a:pPr algn="l"/>
          <a:r>
            <a: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Цель 2 -Развитие малого и среднего бизнеса в сфере энергоэффективности</a:t>
          </a:r>
          <a:endParaRPr lang="ru-RU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5A873597-4BFF-4643-BA45-16AF461FCA51}" type="parTrans" cxnId="{D8FC3372-2D9C-4B42-AC27-620E2B3FB5B6}">
      <dgm:prSet/>
      <dgm:spPr/>
      <dgm:t>
        <a:bodyPr/>
        <a:lstStyle/>
        <a:p>
          <a:endParaRPr lang="ru-RU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4CB92981-780C-4C19-94CD-53563C8DBCE5}" type="sibTrans" cxnId="{D8FC3372-2D9C-4B42-AC27-620E2B3FB5B6}">
      <dgm:prSet/>
      <dgm:spPr/>
      <dgm:t>
        <a:bodyPr/>
        <a:lstStyle/>
        <a:p>
          <a:endParaRPr lang="ru-RU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CD4FD7A-2EEE-41B6-BCAE-74ACD1DD2B6B}">
      <dgm:prSet phldrT="[Текст]"/>
      <dgm:spPr/>
      <dgm:t>
        <a:bodyPr/>
        <a:lstStyle/>
        <a:p>
          <a:pPr>
            <a:spcAft>
              <a:spcPts val="1200"/>
            </a:spcAft>
          </a:pPr>
          <a:r>
            <a: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Поддержка разработки и производства </a:t>
          </a:r>
          <a:r>
            <a:rPr lang="ru-RU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энергоэффективных</a:t>
          </a:r>
          <a:r>
            <a: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технологий</a:t>
          </a:r>
          <a:endParaRPr lang="ru-RU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64DEA967-E8CE-4A70-A67C-525E85AAC6F2}" type="parTrans" cxnId="{75CB3788-8625-4259-A146-ADD1AE375EFE}">
      <dgm:prSet/>
      <dgm:spPr/>
      <dgm:t>
        <a:bodyPr/>
        <a:lstStyle/>
        <a:p>
          <a:endParaRPr lang="ru-RU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AED49F5F-CE9D-4373-882F-F63CBC14C25C}" type="sibTrans" cxnId="{75CB3788-8625-4259-A146-ADD1AE375EFE}">
      <dgm:prSet/>
      <dgm:spPr/>
      <dgm:t>
        <a:bodyPr/>
        <a:lstStyle/>
        <a:p>
          <a:endParaRPr lang="ru-RU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F06ACA5-6FF4-471B-A476-273FC7DBF94B}">
      <dgm:prSet phldrT="[Текст]"/>
      <dgm:spPr/>
      <dgm:t>
        <a:bodyPr/>
        <a:lstStyle/>
        <a:p>
          <a:pPr>
            <a:spcAft>
              <a:spcPts val="1200"/>
            </a:spcAft>
          </a:pPr>
          <a:r>
            <a: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Стимулирование повышения конкурентоспособности малых и средних предприятий за счет применения технологий энергосбережения</a:t>
          </a:r>
          <a:endParaRPr lang="ru-RU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3DD2B399-2B47-4B52-ACEB-CAC94A3AAEB9}" type="parTrans" cxnId="{FA10B77E-E202-48D7-BACC-2EF0F4B74ADF}">
      <dgm:prSet/>
      <dgm:spPr/>
      <dgm:t>
        <a:bodyPr/>
        <a:lstStyle/>
        <a:p>
          <a:endParaRPr lang="ru-RU"/>
        </a:p>
      </dgm:t>
    </dgm:pt>
    <dgm:pt modelId="{25C8791F-3B58-4935-B66C-6959C9B73B5F}" type="sibTrans" cxnId="{FA10B77E-E202-48D7-BACC-2EF0F4B74ADF}">
      <dgm:prSet/>
      <dgm:spPr/>
      <dgm:t>
        <a:bodyPr/>
        <a:lstStyle/>
        <a:p>
          <a:endParaRPr lang="ru-RU"/>
        </a:p>
      </dgm:t>
    </dgm:pt>
    <dgm:pt modelId="{CDC720DC-0B20-48D7-8408-20D77D555F86}" type="pres">
      <dgm:prSet presAssocID="{42174CA8-6499-486E-96F1-07E2CE36C28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E6BEE46-17E1-4BC5-8519-7010863A7432}" type="pres">
      <dgm:prSet presAssocID="{536FF1F1-4401-4645-9C2D-B5FACCF02ABD}" presName="composite" presStyleCnt="0"/>
      <dgm:spPr/>
    </dgm:pt>
    <dgm:pt modelId="{4E3C0503-D384-451E-A397-B2F9D4928F8D}" type="pres">
      <dgm:prSet presAssocID="{536FF1F1-4401-4645-9C2D-B5FACCF02ABD}" presName="parTx" presStyleLbl="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5D5EA2-CCBA-4F11-88BC-098F77DD4E9A}" type="pres">
      <dgm:prSet presAssocID="{536FF1F1-4401-4645-9C2D-B5FACCF02ABD}" presName="parSh" presStyleLbl="node1" presStyleIdx="0" presStyleCnt="1"/>
      <dgm:spPr/>
      <dgm:t>
        <a:bodyPr/>
        <a:lstStyle/>
        <a:p>
          <a:endParaRPr lang="ru-RU"/>
        </a:p>
      </dgm:t>
    </dgm:pt>
    <dgm:pt modelId="{1C53DF64-EB16-4009-8E58-732804FB4868}" type="pres">
      <dgm:prSet presAssocID="{536FF1F1-4401-4645-9C2D-B5FACCF02ABD}" presName="desTx" presStyleLbl="fg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15F52B7-8FE8-481B-B157-E6D07A7BBD89}" type="presOf" srcId="{536FF1F1-4401-4645-9C2D-B5FACCF02ABD}" destId="{4E3C0503-D384-451E-A397-B2F9D4928F8D}" srcOrd="0" destOrd="0" presId="urn:microsoft.com/office/officeart/2005/8/layout/process3"/>
    <dgm:cxn modelId="{FA10B77E-E202-48D7-BACC-2EF0F4B74ADF}" srcId="{536FF1F1-4401-4645-9C2D-B5FACCF02ABD}" destId="{BF06ACA5-6FF4-471B-A476-273FC7DBF94B}" srcOrd="0" destOrd="0" parTransId="{3DD2B399-2B47-4B52-ACEB-CAC94A3AAEB9}" sibTransId="{25C8791F-3B58-4935-B66C-6959C9B73B5F}"/>
    <dgm:cxn modelId="{D8FC3372-2D9C-4B42-AC27-620E2B3FB5B6}" srcId="{42174CA8-6499-486E-96F1-07E2CE36C28C}" destId="{536FF1F1-4401-4645-9C2D-B5FACCF02ABD}" srcOrd="0" destOrd="0" parTransId="{5A873597-4BFF-4643-BA45-16AF461FCA51}" sibTransId="{4CB92981-780C-4C19-94CD-53563C8DBCE5}"/>
    <dgm:cxn modelId="{88E78AEF-B82D-4C52-9B8A-F9D43DC6FA9A}" type="presOf" srcId="{536FF1F1-4401-4645-9C2D-B5FACCF02ABD}" destId="{9A5D5EA2-CCBA-4F11-88BC-098F77DD4E9A}" srcOrd="1" destOrd="0" presId="urn:microsoft.com/office/officeart/2005/8/layout/process3"/>
    <dgm:cxn modelId="{364E9449-26DF-4AB6-AF70-904D079018D3}" type="presOf" srcId="{BF06ACA5-6FF4-471B-A476-273FC7DBF94B}" destId="{1C53DF64-EB16-4009-8E58-732804FB4868}" srcOrd="0" destOrd="0" presId="urn:microsoft.com/office/officeart/2005/8/layout/process3"/>
    <dgm:cxn modelId="{B63BBF40-DDE1-49F3-AD09-A32429F2F683}" type="presOf" srcId="{42174CA8-6499-486E-96F1-07E2CE36C28C}" destId="{CDC720DC-0B20-48D7-8408-20D77D555F86}" srcOrd="0" destOrd="0" presId="urn:microsoft.com/office/officeart/2005/8/layout/process3"/>
    <dgm:cxn modelId="{75CB3788-8625-4259-A146-ADD1AE375EFE}" srcId="{536FF1F1-4401-4645-9C2D-B5FACCF02ABD}" destId="{BCD4FD7A-2EEE-41B6-BCAE-74ACD1DD2B6B}" srcOrd="1" destOrd="0" parTransId="{64DEA967-E8CE-4A70-A67C-525E85AAC6F2}" sibTransId="{AED49F5F-CE9D-4373-882F-F63CBC14C25C}"/>
    <dgm:cxn modelId="{8B6CB8A5-9A18-4F10-A4E0-DA10A567E7FD}" type="presOf" srcId="{BCD4FD7A-2EEE-41B6-BCAE-74ACD1DD2B6B}" destId="{1C53DF64-EB16-4009-8E58-732804FB4868}" srcOrd="0" destOrd="1" presId="urn:microsoft.com/office/officeart/2005/8/layout/process3"/>
    <dgm:cxn modelId="{996AF347-543A-4E56-83B5-CB6D920FB585}" type="presParOf" srcId="{CDC720DC-0B20-48D7-8408-20D77D555F86}" destId="{1E6BEE46-17E1-4BC5-8519-7010863A7432}" srcOrd="0" destOrd="0" presId="urn:microsoft.com/office/officeart/2005/8/layout/process3"/>
    <dgm:cxn modelId="{CC314B81-838B-4C3E-8004-A1E3C3492069}" type="presParOf" srcId="{1E6BEE46-17E1-4BC5-8519-7010863A7432}" destId="{4E3C0503-D384-451E-A397-B2F9D4928F8D}" srcOrd="0" destOrd="0" presId="urn:microsoft.com/office/officeart/2005/8/layout/process3"/>
    <dgm:cxn modelId="{24A4861C-BEA8-42D4-98D7-9B6FA15039C5}" type="presParOf" srcId="{1E6BEE46-17E1-4BC5-8519-7010863A7432}" destId="{9A5D5EA2-CCBA-4F11-88BC-098F77DD4E9A}" srcOrd="1" destOrd="0" presId="urn:microsoft.com/office/officeart/2005/8/layout/process3"/>
    <dgm:cxn modelId="{436D37DC-3202-4725-BFEA-ECC36EAFA540}" type="presParOf" srcId="{1E6BEE46-17E1-4BC5-8519-7010863A7432}" destId="{1C53DF64-EB16-4009-8E58-732804FB4868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2174CA8-6499-486E-96F1-07E2CE36C28C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36FF1F1-4401-4645-9C2D-B5FACCF02ABD}">
      <dgm:prSet phldrT="[Текст]"/>
      <dgm:spPr/>
      <dgm:t>
        <a:bodyPr/>
        <a:lstStyle/>
        <a:p>
          <a:pPr algn="l"/>
          <a:r>
            <a: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Цель 3 -Массовое тиражирование успешных проектов по энергосбережению </a:t>
          </a:r>
          <a:endParaRPr lang="ru-RU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5A873597-4BFF-4643-BA45-16AF461FCA51}" type="parTrans" cxnId="{D8FC3372-2D9C-4B42-AC27-620E2B3FB5B6}">
      <dgm:prSet/>
      <dgm:spPr/>
      <dgm:t>
        <a:bodyPr/>
        <a:lstStyle/>
        <a:p>
          <a:endParaRPr lang="ru-RU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4CB92981-780C-4C19-94CD-53563C8DBCE5}" type="sibTrans" cxnId="{D8FC3372-2D9C-4B42-AC27-620E2B3FB5B6}">
      <dgm:prSet/>
      <dgm:spPr/>
      <dgm:t>
        <a:bodyPr/>
        <a:lstStyle/>
        <a:p>
          <a:endParaRPr lang="ru-RU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CD4FD7A-2EEE-41B6-BCAE-74ACD1DD2B6B}">
      <dgm:prSet phldrT="[Текст]"/>
      <dgm:spPr/>
      <dgm:t>
        <a:bodyPr/>
        <a:lstStyle/>
        <a:p>
          <a:pPr>
            <a:spcAft>
              <a:spcPts val="1200"/>
            </a:spcAft>
          </a:pPr>
          <a:r>
            <a: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Аккумуляция проектов энергосбережения с опытом внедрения: положительным - для массового тиражирования, негативным – для доработки (при наличии предпосылок успешного проекта)</a:t>
          </a:r>
          <a:endParaRPr lang="ru-RU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64DEA967-E8CE-4A70-A67C-525E85AAC6F2}" type="parTrans" cxnId="{75CB3788-8625-4259-A146-ADD1AE375EFE}">
      <dgm:prSet/>
      <dgm:spPr/>
      <dgm:t>
        <a:bodyPr/>
        <a:lstStyle/>
        <a:p>
          <a:endParaRPr lang="ru-RU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AED49F5F-CE9D-4373-882F-F63CBC14C25C}" type="sibTrans" cxnId="{75CB3788-8625-4259-A146-ADD1AE375EFE}">
      <dgm:prSet/>
      <dgm:spPr/>
      <dgm:t>
        <a:bodyPr/>
        <a:lstStyle/>
        <a:p>
          <a:endParaRPr lang="ru-RU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A058E91C-31DF-466A-8AAC-629F9FCD1D4E}">
      <dgm:prSet phldrT="[Текст]"/>
      <dgm:spPr/>
      <dgm:t>
        <a:bodyPr/>
        <a:lstStyle/>
        <a:p>
          <a:pPr>
            <a:spcAft>
              <a:spcPts val="1200"/>
            </a:spcAft>
          </a:pPr>
          <a:r>
            <a: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Организация методологической поддержки, повышения информированности потенциальных заказчиков, создание мотивации к оптимизации энергопотребления</a:t>
          </a:r>
          <a:endParaRPr lang="ru-RU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DEAD9243-2706-419E-8465-E19186CBB25E}" type="parTrans" cxnId="{1E36F0E8-2311-451B-A3E3-576C6FBAE0F1}">
      <dgm:prSet/>
      <dgm:spPr/>
      <dgm:t>
        <a:bodyPr/>
        <a:lstStyle/>
        <a:p>
          <a:endParaRPr lang="ru-RU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9FF99C95-C62A-46A9-9735-4509A9A7E5F6}" type="sibTrans" cxnId="{1E36F0E8-2311-451B-A3E3-576C6FBAE0F1}">
      <dgm:prSet/>
      <dgm:spPr/>
      <dgm:t>
        <a:bodyPr/>
        <a:lstStyle/>
        <a:p>
          <a:endParaRPr lang="ru-RU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1A30BC22-D012-404E-A9BE-20E1E82D62E7}">
      <dgm:prSet phldrT="[Текст]"/>
      <dgm:spPr/>
      <dgm:t>
        <a:bodyPr/>
        <a:lstStyle/>
        <a:p>
          <a:pPr>
            <a:spcAft>
              <a:spcPts val="1200"/>
            </a:spcAft>
          </a:pPr>
          <a:r>
            <a: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Подготовка успешных проектов к массовому тиражированию - создание типовых договоров, типовых проектов, финансовых схем</a:t>
          </a:r>
          <a:endParaRPr lang="ru-RU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1080C785-F0E9-4861-AC2F-942ED9825223}" type="parTrans" cxnId="{F69B3C3E-3AA8-489C-A7EF-F6DF55BEF464}">
      <dgm:prSet/>
      <dgm:spPr/>
      <dgm:t>
        <a:bodyPr/>
        <a:lstStyle/>
        <a:p>
          <a:endParaRPr lang="ru-RU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D28CC172-5675-45B9-AB57-50D42740DB45}" type="sibTrans" cxnId="{F69B3C3E-3AA8-489C-A7EF-F6DF55BEF464}">
      <dgm:prSet/>
      <dgm:spPr/>
      <dgm:t>
        <a:bodyPr/>
        <a:lstStyle/>
        <a:p>
          <a:endParaRPr lang="ru-RU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902FC9A7-9232-4ABA-A952-4FEA57FC9B4F}">
      <dgm:prSet phldrT="[Текст]"/>
      <dgm:spPr/>
      <dgm:t>
        <a:bodyPr/>
        <a:lstStyle/>
        <a:p>
          <a:pPr>
            <a:spcAft>
              <a:spcPts val="1200"/>
            </a:spcAft>
          </a:pPr>
          <a:r>
            <a: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Поиск решений, направленных на повышение качества и снижение стоимости проектов</a:t>
          </a:r>
          <a:endParaRPr lang="ru-RU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7E68BF6D-33A2-4D37-9EBB-CCEB1654160B}" type="parTrans" cxnId="{FB21DBA9-5A53-471C-84B3-ACA88831DA9A}">
      <dgm:prSet/>
      <dgm:spPr/>
      <dgm:t>
        <a:bodyPr/>
        <a:lstStyle/>
        <a:p>
          <a:endParaRPr lang="ru-RU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1CF31A87-A3D1-46E9-AC87-5885C4BB411F}" type="sibTrans" cxnId="{FB21DBA9-5A53-471C-84B3-ACA88831DA9A}">
      <dgm:prSet/>
      <dgm:spPr/>
      <dgm:t>
        <a:bodyPr/>
        <a:lstStyle/>
        <a:p>
          <a:endParaRPr lang="ru-RU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CDC720DC-0B20-48D7-8408-20D77D555F86}" type="pres">
      <dgm:prSet presAssocID="{42174CA8-6499-486E-96F1-07E2CE36C28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E6BEE46-17E1-4BC5-8519-7010863A7432}" type="pres">
      <dgm:prSet presAssocID="{536FF1F1-4401-4645-9C2D-B5FACCF02ABD}" presName="composite" presStyleCnt="0"/>
      <dgm:spPr/>
    </dgm:pt>
    <dgm:pt modelId="{4E3C0503-D384-451E-A397-B2F9D4928F8D}" type="pres">
      <dgm:prSet presAssocID="{536FF1F1-4401-4645-9C2D-B5FACCF02ABD}" presName="parTx" presStyleLbl="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5D5EA2-CCBA-4F11-88BC-098F77DD4E9A}" type="pres">
      <dgm:prSet presAssocID="{536FF1F1-4401-4645-9C2D-B5FACCF02ABD}" presName="parSh" presStyleLbl="node1" presStyleIdx="0" presStyleCnt="1"/>
      <dgm:spPr/>
      <dgm:t>
        <a:bodyPr/>
        <a:lstStyle/>
        <a:p>
          <a:endParaRPr lang="ru-RU"/>
        </a:p>
      </dgm:t>
    </dgm:pt>
    <dgm:pt modelId="{1C53DF64-EB16-4009-8E58-732804FB4868}" type="pres">
      <dgm:prSet presAssocID="{536FF1F1-4401-4645-9C2D-B5FACCF02ABD}" presName="desTx" presStyleLbl="fg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69B3C3E-3AA8-489C-A7EF-F6DF55BEF464}" srcId="{536FF1F1-4401-4645-9C2D-B5FACCF02ABD}" destId="{1A30BC22-D012-404E-A9BE-20E1E82D62E7}" srcOrd="2" destOrd="0" parTransId="{1080C785-F0E9-4861-AC2F-942ED9825223}" sibTransId="{D28CC172-5675-45B9-AB57-50D42740DB45}"/>
    <dgm:cxn modelId="{D76C7CB3-F5D3-4100-9589-54D4886CD85D}" type="presOf" srcId="{536FF1F1-4401-4645-9C2D-B5FACCF02ABD}" destId="{4E3C0503-D384-451E-A397-B2F9D4928F8D}" srcOrd="0" destOrd="0" presId="urn:microsoft.com/office/officeart/2005/8/layout/process3"/>
    <dgm:cxn modelId="{6692BD2D-7863-4DF2-BAD5-20F4DF995EAA}" type="presOf" srcId="{902FC9A7-9232-4ABA-A952-4FEA57FC9B4F}" destId="{1C53DF64-EB16-4009-8E58-732804FB4868}" srcOrd="0" destOrd="3" presId="urn:microsoft.com/office/officeart/2005/8/layout/process3"/>
    <dgm:cxn modelId="{D8FC3372-2D9C-4B42-AC27-620E2B3FB5B6}" srcId="{42174CA8-6499-486E-96F1-07E2CE36C28C}" destId="{536FF1F1-4401-4645-9C2D-B5FACCF02ABD}" srcOrd="0" destOrd="0" parTransId="{5A873597-4BFF-4643-BA45-16AF461FCA51}" sibTransId="{4CB92981-780C-4C19-94CD-53563C8DBCE5}"/>
    <dgm:cxn modelId="{06CCBAF4-11AF-4242-8B66-2C654470D36F}" type="presOf" srcId="{536FF1F1-4401-4645-9C2D-B5FACCF02ABD}" destId="{9A5D5EA2-CCBA-4F11-88BC-098F77DD4E9A}" srcOrd="1" destOrd="0" presId="urn:microsoft.com/office/officeart/2005/8/layout/process3"/>
    <dgm:cxn modelId="{3A707576-7DA2-4684-8363-F6C6E332422E}" type="presOf" srcId="{1A30BC22-D012-404E-A9BE-20E1E82D62E7}" destId="{1C53DF64-EB16-4009-8E58-732804FB4868}" srcOrd="0" destOrd="2" presId="urn:microsoft.com/office/officeart/2005/8/layout/process3"/>
    <dgm:cxn modelId="{8D1B983F-1F2D-49D7-9DB0-CA1B7077180B}" type="presOf" srcId="{BCD4FD7A-2EEE-41B6-BCAE-74ACD1DD2B6B}" destId="{1C53DF64-EB16-4009-8E58-732804FB4868}" srcOrd="0" destOrd="1" presId="urn:microsoft.com/office/officeart/2005/8/layout/process3"/>
    <dgm:cxn modelId="{75487B56-B5F8-4836-AD9B-09AC89CABD87}" type="presOf" srcId="{A058E91C-31DF-466A-8AAC-629F9FCD1D4E}" destId="{1C53DF64-EB16-4009-8E58-732804FB4868}" srcOrd="0" destOrd="0" presId="urn:microsoft.com/office/officeart/2005/8/layout/process3"/>
    <dgm:cxn modelId="{FB21DBA9-5A53-471C-84B3-ACA88831DA9A}" srcId="{536FF1F1-4401-4645-9C2D-B5FACCF02ABD}" destId="{902FC9A7-9232-4ABA-A952-4FEA57FC9B4F}" srcOrd="3" destOrd="0" parTransId="{7E68BF6D-33A2-4D37-9EBB-CCEB1654160B}" sibTransId="{1CF31A87-A3D1-46E9-AC87-5885C4BB411F}"/>
    <dgm:cxn modelId="{1E36F0E8-2311-451B-A3E3-576C6FBAE0F1}" srcId="{536FF1F1-4401-4645-9C2D-B5FACCF02ABD}" destId="{A058E91C-31DF-466A-8AAC-629F9FCD1D4E}" srcOrd="0" destOrd="0" parTransId="{DEAD9243-2706-419E-8465-E19186CBB25E}" sibTransId="{9FF99C95-C62A-46A9-9735-4509A9A7E5F6}"/>
    <dgm:cxn modelId="{75CB3788-8625-4259-A146-ADD1AE375EFE}" srcId="{536FF1F1-4401-4645-9C2D-B5FACCF02ABD}" destId="{BCD4FD7A-2EEE-41B6-BCAE-74ACD1DD2B6B}" srcOrd="1" destOrd="0" parTransId="{64DEA967-E8CE-4A70-A67C-525E85AAC6F2}" sibTransId="{AED49F5F-CE9D-4373-882F-F63CBC14C25C}"/>
    <dgm:cxn modelId="{B3F7CA45-09D4-404A-8382-4D0F794E1C20}" type="presOf" srcId="{42174CA8-6499-486E-96F1-07E2CE36C28C}" destId="{CDC720DC-0B20-48D7-8408-20D77D555F86}" srcOrd="0" destOrd="0" presId="urn:microsoft.com/office/officeart/2005/8/layout/process3"/>
    <dgm:cxn modelId="{677EBE39-897A-4F4C-90A4-8F6222994526}" type="presParOf" srcId="{CDC720DC-0B20-48D7-8408-20D77D555F86}" destId="{1E6BEE46-17E1-4BC5-8519-7010863A7432}" srcOrd="0" destOrd="0" presId="urn:microsoft.com/office/officeart/2005/8/layout/process3"/>
    <dgm:cxn modelId="{8482B8FE-20BC-4C20-9E5D-976EF8C25AFD}" type="presParOf" srcId="{1E6BEE46-17E1-4BC5-8519-7010863A7432}" destId="{4E3C0503-D384-451E-A397-B2F9D4928F8D}" srcOrd="0" destOrd="0" presId="urn:microsoft.com/office/officeart/2005/8/layout/process3"/>
    <dgm:cxn modelId="{AF5B1F97-9611-4312-95DF-288786E27289}" type="presParOf" srcId="{1E6BEE46-17E1-4BC5-8519-7010863A7432}" destId="{9A5D5EA2-CCBA-4F11-88BC-098F77DD4E9A}" srcOrd="1" destOrd="0" presId="urn:microsoft.com/office/officeart/2005/8/layout/process3"/>
    <dgm:cxn modelId="{11D63EA2-BBC6-4AD8-90B1-76BBFC31D20F}" type="presParOf" srcId="{1E6BEE46-17E1-4BC5-8519-7010863A7432}" destId="{1C53DF64-EB16-4009-8E58-732804FB4868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2174CA8-6499-486E-96F1-07E2CE36C28C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36FF1F1-4401-4645-9C2D-B5FACCF02ABD}">
      <dgm:prSet phldrT="[Текст]"/>
      <dgm:spPr/>
      <dgm:t>
        <a:bodyPr/>
        <a:lstStyle/>
        <a:p>
          <a:pPr algn="l"/>
          <a:r>
            <a: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Цель 4 -Создание финансового инструмента</a:t>
          </a:r>
          <a:endParaRPr lang="ru-RU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5A873597-4BFF-4643-BA45-16AF461FCA51}" type="parTrans" cxnId="{D8FC3372-2D9C-4B42-AC27-620E2B3FB5B6}">
      <dgm:prSet/>
      <dgm:spPr/>
      <dgm:t>
        <a:bodyPr/>
        <a:lstStyle/>
        <a:p>
          <a:endParaRPr lang="ru-RU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4CB92981-780C-4C19-94CD-53563C8DBCE5}" type="sibTrans" cxnId="{D8FC3372-2D9C-4B42-AC27-620E2B3FB5B6}">
      <dgm:prSet/>
      <dgm:spPr/>
      <dgm:t>
        <a:bodyPr/>
        <a:lstStyle/>
        <a:p>
          <a:endParaRPr lang="ru-RU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CD4FD7A-2EEE-41B6-BCAE-74ACD1DD2B6B}">
      <dgm:prSet phldrT="[Текст]"/>
      <dgm:spPr/>
      <dgm:t>
        <a:bodyPr/>
        <a:lstStyle/>
        <a:p>
          <a:pPr>
            <a:spcAft>
              <a:spcPts val="1200"/>
            </a:spcAft>
          </a:pPr>
          <a:r>
            <a: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Поиск и создание возможностей для финансирования проектов энергосбережения</a:t>
          </a:r>
          <a:endParaRPr lang="ru-RU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64DEA967-E8CE-4A70-A67C-525E85AAC6F2}" type="parTrans" cxnId="{75CB3788-8625-4259-A146-ADD1AE375EFE}">
      <dgm:prSet/>
      <dgm:spPr/>
      <dgm:t>
        <a:bodyPr/>
        <a:lstStyle/>
        <a:p>
          <a:endParaRPr lang="ru-RU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AED49F5F-CE9D-4373-882F-F63CBC14C25C}" type="sibTrans" cxnId="{75CB3788-8625-4259-A146-ADD1AE375EFE}">
      <dgm:prSet/>
      <dgm:spPr/>
      <dgm:t>
        <a:bodyPr/>
        <a:lstStyle/>
        <a:p>
          <a:endParaRPr lang="ru-RU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A058E91C-31DF-466A-8AAC-629F9FCD1D4E}">
      <dgm:prSet phldrT="[Текст]"/>
      <dgm:spPr/>
      <dgm:t>
        <a:bodyPr/>
        <a:lstStyle/>
        <a:p>
          <a:pPr>
            <a:spcAft>
              <a:spcPts val="1200"/>
            </a:spcAft>
          </a:pPr>
          <a:r>
            <a: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Разработка мер поддержки субъектов МСП на цели модернизации и энергоэффективности</a:t>
          </a:r>
          <a:endParaRPr lang="ru-RU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DEAD9243-2706-419E-8465-E19186CBB25E}" type="parTrans" cxnId="{1E36F0E8-2311-451B-A3E3-576C6FBAE0F1}">
      <dgm:prSet/>
      <dgm:spPr/>
      <dgm:t>
        <a:bodyPr/>
        <a:lstStyle/>
        <a:p>
          <a:endParaRPr lang="ru-RU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9FF99C95-C62A-46A9-9735-4509A9A7E5F6}" type="sibTrans" cxnId="{1E36F0E8-2311-451B-A3E3-576C6FBAE0F1}">
      <dgm:prSet/>
      <dgm:spPr/>
      <dgm:t>
        <a:bodyPr/>
        <a:lstStyle/>
        <a:p>
          <a:endParaRPr lang="ru-RU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66FAF5CF-E7EC-4E7B-BCB0-D9AA988EA54D}">
      <dgm:prSet phldrT="[Текст]"/>
      <dgm:spPr/>
      <dgm:t>
        <a:bodyPr/>
        <a:lstStyle/>
        <a:p>
          <a:pPr>
            <a:spcAft>
              <a:spcPts val="1200"/>
            </a:spcAft>
          </a:pPr>
          <a:r>
            <a: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Стимулирование инвестиционной активности в проекты энергосбережения</a:t>
          </a:r>
          <a:endParaRPr lang="ru-RU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EB791272-C54C-4115-BE29-0DE57F201C69}" type="parTrans" cxnId="{702EC4C8-A5E4-45C0-98DB-26A6C5F6DB66}">
      <dgm:prSet/>
      <dgm:spPr/>
      <dgm:t>
        <a:bodyPr/>
        <a:lstStyle/>
        <a:p>
          <a:endParaRPr lang="ru-RU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C38C9505-CFFF-4C82-8CD6-13BD9F6FBC83}" type="sibTrans" cxnId="{702EC4C8-A5E4-45C0-98DB-26A6C5F6DB66}">
      <dgm:prSet/>
      <dgm:spPr/>
      <dgm:t>
        <a:bodyPr/>
        <a:lstStyle/>
        <a:p>
          <a:endParaRPr lang="ru-RU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CDC720DC-0B20-48D7-8408-20D77D555F86}" type="pres">
      <dgm:prSet presAssocID="{42174CA8-6499-486E-96F1-07E2CE36C28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E6BEE46-17E1-4BC5-8519-7010863A7432}" type="pres">
      <dgm:prSet presAssocID="{536FF1F1-4401-4645-9C2D-B5FACCF02ABD}" presName="composite" presStyleCnt="0"/>
      <dgm:spPr/>
    </dgm:pt>
    <dgm:pt modelId="{4E3C0503-D384-451E-A397-B2F9D4928F8D}" type="pres">
      <dgm:prSet presAssocID="{536FF1F1-4401-4645-9C2D-B5FACCF02ABD}" presName="parTx" presStyleLbl="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5D5EA2-CCBA-4F11-88BC-098F77DD4E9A}" type="pres">
      <dgm:prSet presAssocID="{536FF1F1-4401-4645-9C2D-B5FACCF02ABD}" presName="parSh" presStyleLbl="node1" presStyleIdx="0" presStyleCnt="1"/>
      <dgm:spPr/>
      <dgm:t>
        <a:bodyPr/>
        <a:lstStyle/>
        <a:p>
          <a:endParaRPr lang="ru-RU"/>
        </a:p>
      </dgm:t>
    </dgm:pt>
    <dgm:pt modelId="{1C53DF64-EB16-4009-8E58-732804FB4868}" type="pres">
      <dgm:prSet presAssocID="{536FF1F1-4401-4645-9C2D-B5FACCF02ABD}" presName="desTx" presStyleLbl="fg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02EC4C8-A5E4-45C0-98DB-26A6C5F6DB66}" srcId="{536FF1F1-4401-4645-9C2D-B5FACCF02ABD}" destId="{66FAF5CF-E7EC-4E7B-BCB0-D9AA988EA54D}" srcOrd="2" destOrd="0" parTransId="{EB791272-C54C-4115-BE29-0DE57F201C69}" sibTransId="{C38C9505-CFFF-4C82-8CD6-13BD9F6FBC83}"/>
    <dgm:cxn modelId="{D8FC3372-2D9C-4B42-AC27-620E2B3FB5B6}" srcId="{42174CA8-6499-486E-96F1-07E2CE36C28C}" destId="{536FF1F1-4401-4645-9C2D-B5FACCF02ABD}" srcOrd="0" destOrd="0" parTransId="{5A873597-4BFF-4643-BA45-16AF461FCA51}" sibTransId="{4CB92981-780C-4C19-94CD-53563C8DBCE5}"/>
    <dgm:cxn modelId="{EFA9880B-FB65-453E-9580-1F675413DD16}" type="presOf" srcId="{42174CA8-6499-486E-96F1-07E2CE36C28C}" destId="{CDC720DC-0B20-48D7-8408-20D77D555F86}" srcOrd="0" destOrd="0" presId="urn:microsoft.com/office/officeart/2005/8/layout/process3"/>
    <dgm:cxn modelId="{37673FC5-DDC5-4944-B145-B8E1A571585F}" type="presOf" srcId="{536FF1F1-4401-4645-9C2D-B5FACCF02ABD}" destId="{9A5D5EA2-CCBA-4F11-88BC-098F77DD4E9A}" srcOrd="1" destOrd="0" presId="urn:microsoft.com/office/officeart/2005/8/layout/process3"/>
    <dgm:cxn modelId="{F410811B-F9F3-4333-BF48-BD377D8867E5}" type="presOf" srcId="{A058E91C-31DF-466A-8AAC-629F9FCD1D4E}" destId="{1C53DF64-EB16-4009-8E58-732804FB4868}" srcOrd="0" destOrd="0" presId="urn:microsoft.com/office/officeart/2005/8/layout/process3"/>
    <dgm:cxn modelId="{1E36F0E8-2311-451B-A3E3-576C6FBAE0F1}" srcId="{536FF1F1-4401-4645-9C2D-B5FACCF02ABD}" destId="{A058E91C-31DF-466A-8AAC-629F9FCD1D4E}" srcOrd="0" destOrd="0" parTransId="{DEAD9243-2706-419E-8465-E19186CBB25E}" sibTransId="{9FF99C95-C62A-46A9-9735-4509A9A7E5F6}"/>
    <dgm:cxn modelId="{92A998DF-D46B-4EA9-8FBB-2D46367086FB}" type="presOf" srcId="{66FAF5CF-E7EC-4E7B-BCB0-D9AA988EA54D}" destId="{1C53DF64-EB16-4009-8E58-732804FB4868}" srcOrd="0" destOrd="2" presId="urn:microsoft.com/office/officeart/2005/8/layout/process3"/>
    <dgm:cxn modelId="{75CB3788-8625-4259-A146-ADD1AE375EFE}" srcId="{536FF1F1-4401-4645-9C2D-B5FACCF02ABD}" destId="{BCD4FD7A-2EEE-41B6-BCAE-74ACD1DD2B6B}" srcOrd="1" destOrd="0" parTransId="{64DEA967-E8CE-4A70-A67C-525E85AAC6F2}" sibTransId="{AED49F5F-CE9D-4373-882F-F63CBC14C25C}"/>
    <dgm:cxn modelId="{4F325709-6D92-4675-9A36-25F0FBF72AC6}" type="presOf" srcId="{BCD4FD7A-2EEE-41B6-BCAE-74ACD1DD2B6B}" destId="{1C53DF64-EB16-4009-8E58-732804FB4868}" srcOrd="0" destOrd="1" presId="urn:microsoft.com/office/officeart/2005/8/layout/process3"/>
    <dgm:cxn modelId="{8FA8E866-5F4F-4992-9155-355F61A5B8C1}" type="presOf" srcId="{536FF1F1-4401-4645-9C2D-B5FACCF02ABD}" destId="{4E3C0503-D384-451E-A397-B2F9D4928F8D}" srcOrd="0" destOrd="0" presId="urn:microsoft.com/office/officeart/2005/8/layout/process3"/>
    <dgm:cxn modelId="{15EBF47B-0DCB-4B11-A22A-59E08A43C221}" type="presParOf" srcId="{CDC720DC-0B20-48D7-8408-20D77D555F86}" destId="{1E6BEE46-17E1-4BC5-8519-7010863A7432}" srcOrd="0" destOrd="0" presId="urn:microsoft.com/office/officeart/2005/8/layout/process3"/>
    <dgm:cxn modelId="{8DF9B2DF-7DD4-4F0C-A859-9451950A378C}" type="presParOf" srcId="{1E6BEE46-17E1-4BC5-8519-7010863A7432}" destId="{4E3C0503-D384-451E-A397-B2F9D4928F8D}" srcOrd="0" destOrd="0" presId="urn:microsoft.com/office/officeart/2005/8/layout/process3"/>
    <dgm:cxn modelId="{B6178336-FF33-4D84-B60A-BAB6BDA87BD0}" type="presParOf" srcId="{1E6BEE46-17E1-4BC5-8519-7010863A7432}" destId="{9A5D5EA2-CCBA-4F11-88BC-098F77DD4E9A}" srcOrd="1" destOrd="0" presId="urn:microsoft.com/office/officeart/2005/8/layout/process3"/>
    <dgm:cxn modelId="{8E71EEA8-7B3F-43D8-BCF2-C48AC2B15314}" type="presParOf" srcId="{1E6BEE46-17E1-4BC5-8519-7010863A7432}" destId="{1C53DF64-EB16-4009-8E58-732804FB4868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2174CA8-6499-486E-96F1-07E2CE36C28C}" type="doc">
      <dgm:prSet loTypeId="urn:microsoft.com/office/officeart/2005/8/layout/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36FF1F1-4401-4645-9C2D-B5FACCF02ABD}">
      <dgm:prSet phldrT="[Текст]"/>
      <dgm:spPr/>
      <dgm:t>
        <a:bodyPr/>
        <a:lstStyle/>
        <a:p>
          <a:pPr algn="l"/>
          <a:r>
            <a: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Цель 5 -Информационная и консультационная поддержка инициатив</a:t>
          </a:r>
          <a:endParaRPr lang="ru-RU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5A873597-4BFF-4643-BA45-16AF461FCA51}" type="parTrans" cxnId="{D8FC3372-2D9C-4B42-AC27-620E2B3FB5B6}">
      <dgm:prSet/>
      <dgm:spPr/>
      <dgm:t>
        <a:bodyPr/>
        <a:lstStyle/>
        <a:p>
          <a:endParaRPr lang="ru-RU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4CB92981-780C-4C19-94CD-53563C8DBCE5}" type="sibTrans" cxnId="{D8FC3372-2D9C-4B42-AC27-620E2B3FB5B6}">
      <dgm:prSet/>
      <dgm:spPr/>
      <dgm:t>
        <a:bodyPr/>
        <a:lstStyle/>
        <a:p>
          <a:endParaRPr lang="ru-RU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CD4FD7A-2EEE-41B6-BCAE-74ACD1DD2B6B}">
      <dgm:prSet phldrT="[Текст]"/>
      <dgm:spPr/>
      <dgm:t>
        <a:bodyPr/>
        <a:lstStyle/>
        <a:p>
          <a:pPr>
            <a:spcAft>
              <a:spcPts val="1200"/>
            </a:spcAft>
          </a:pPr>
          <a:r>
            <a: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Организация методологической поддержки, повышения информированности представителей МСП</a:t>
          </a:r>
          <a:endParaRPr lang="ru-RU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64DEA967-E8CE-4A70-A67C-525E85AAC6F2}" type="parTrans" cxnId="{75CB3788-8625-4259-A146-ADD1AE375EFE}">
      <dgm:prSet/>
      <dgm:spPr/>
      <dgm:t>
        <a:bodyPr/>
        <a:lstStyle/>
        <a:p>
          <a:endParaRPr lang="ru-RU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AED49F5F-CE9D-4373-882F-F63CBC14C25C}" type="sibTrans" cxnId="{75CB3788-8625-4259-A146-ADD1AE375EFE}">
      <dgm:prSet/>
      <dgm:spPr/>
      <dgm:t>
        <a:bodyPr/>
        <a:lstStyle/>
        <a:p>
          <a:endParaRPr lang="ru-RU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A058E91C-31DF-466A-8AAC-629F9FCD1D4E}">
      <dgm:prSet phldrT="[Текст]"/>
      <dgm:spPr/>
      <dgm:t>
        <a:bodyPr/>
        <a:lstStyle/>
        <a:p>
          <a:pPr>
            <a:spcAft>
              <a:spcPts val="1200"/>
            </a:spcAft>
          </a:pPr>
          <a:r>
            <a: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Изучение и адаптация в России передовых достижений в области энергоэффективности и энергосбережения</a:t>
          </a:r>
          <a:endParaRPr lang="ru-RU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DEAD9243-2706-419E-8465-E19186CBB25E}" type="parTrans" cxnId="{1E36F0E8-2311-451B-A3E3-576C6FBAE0F1}">
      <dgm:prSet/>
      <dgm:spPr/>
      <dgm:t>
        <a:bodyPr/>
        <a:lstStyle/>
        <a:p>
          <a:endParaRPr lang="ru-RU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9FF99C95-C62A-46A9-9735-4509A9A7E5F6}" type="sibTrans" cxnId="{1E36F0E8-2311-451B-A3E3-576C6FBAE0F1}">
      <dgm:prSet/>
      <dgm:spPr/>
      <dgm:t>
        <a:bodyPr/>
        <a:lstStyle/>
        <a:p>
          <a:endParaRPr lang="ru-RU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66FAF5CF-E7EC-4E7B-BCB0-D9AA988EA54D}">
      <dgm:prSet phldrT="[Текст]"/>
      <dgm:spPr/>
      <dgm:t>
        <a:bodyPr/>
        <a:lstStyle/>
        <a:p>
          <a:pPr>
            <a:spcAft>
              <a:spcPts val="1200"/>
            </a:spcAft>
          </a:pPr>
          <a:r>
            <a: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Организация продуктивной рабочей коммуникации между всеми объектами взаимодействия комитета</a:t>
          </a:r>
          <a:endParaRPr lang="ru-RU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EB791272-C54C-4115-BE29-0DE57F201C69}" type="parTrans" cxnId="{702EC4C8-A5E4-45C0-98DB-26A6C5F6DB66}">
      <dgm:prSet/>
      <dgm:spPr/>
      <dgm:t>
        <a:bodyPr/>
        <a:lstStyle/>
        <a:p>
          <a:endParaRPr lang="ru-RU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C38C9505-CFFF-4C82-8CD6-13BD9F6FBC83}" type="sibTrans" cxnId="{702EC4C8-A5E4-45C0-98DB-26A6C5F6DB66}">
      <dgm:prSet/>
      <dgm:spPr/>
      <dgm:t>
        <a:bodyPr/>
        <a:lstStyle/>
        <a:p>
          <a:endParaRPr lang="ru-RU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CDC720DC-0B20-48D7-8408-20D77D555F86}" type="pres">
      <dgm:prSet presAssocID="{42174CA8-6499-486E-96F1-07E2CE36C28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E6BEE46-17E1-4BC5-8519-7010863A7432}" type="pres">
      <dgm:prSet presAssocID="{536FF1F1-4401-4645-9C2D-B5FACCF02ABD}" presName="composite" presStyleCnt="0"/>
      <dgm:spPr/>
    </dgm:pt>
    <dgm:pt modelId="{4E3C0503-D384-451E-A397-B2F9D4928F8D}" type="pres">
      <dgm:prSet presAssocID="{536FF1F1-4401-4645-9C2D-B5FACCF02ABD}" presName="parTx" presStyleLbl="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5D5EA2-CCBA-4F11-88BC-098F77DD4E9A}" type="pres">
      <dgm:prSet presAssocID="{536FF1F1-4401-4645-9C2D-B5FACCF02ABD}" presName="parSh" presStyleLbl="node1" presStyleIdx="0" presStyleCnt="1"/>
      <dgm:spPr/>
      <dgm:t>
        <a:bodyPr/>
        <a:lstStyle/>
        <a:p>
          <a:endParaRPr lang="ru-RU"/>
        </a:p>
      </dgm:t>
    </dgm:pt>
    <dgm:pt modelId="{1C53DF64-EB16-4009-8E58-732804FB4868}" type="pres">
      <dgm:prSet presAssocID="{536FF1F1-4401-4645-9C2D-B5FACCF02ABD}" presName="desTx" presStyleLbl="fgAcc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02EC4C8-A5E4-45C0-98DB-26A6C5F6DB66}" srcId="{536FF1F1-4401-4645-9C2D-B5FACCF02ABD}" destId="{66FAF5CF-E7EC-4E7B-BCB0-D9AA988EA54D}" srcOrd="2" destOrd="0" parTransId="{EB791272-C54C-4115-BE29-0DE57F201C69}" sibTransId="{C38C9505-CFFF-4C82-8CD6-13BD9F6FBC83}"/>
    <dgm:cxn modelId="{AAFCD9EF-F6ED-4969-8BD3-BB852E2B413E}" type="presOf" srcId="{536FF1F1-4401-4645-9C2D-B5FACCF02ABD}" destId="{9A5D5EA2-CCBA-4F11-88BC-098F77DD4E9A}" srcOrd="1" destOrd="0" presId="urn:microsoft.com/office/officeart/2005/8/layout/process3"/>
    <dgm:cxn modelId="{D8FC3372-2D9C-4B42-AC27-620E2B3FB5B6}" srcId="{42174CA8-6499-486E-96F1-07E2CE36C28C}" destId="{536FF1F1-4401-4645-9C2D-B5FACCF02ABD}" srcOrd="0" destOrd="0" parTransId="{5A873597-4BFF-4643-BA45-16AF461FCA51}" sibTransId="{4CB92981-780C-4C19-94CD-53563C8DBCE5}"/>
    <dgm:cxn modelId="{18BE2E08-038F-473E-9CD2-EB297BDAA0D9}" type="presOf" srcId="{66FAF5CF-E7EC-4E7B-BCB0-D9AA988EA54D}" destId="{1C53DF64-EB16-4009-8E58-732804FB4868}" srcOrd="0" destOrd="2" presId="urn:microsoft.com/office/officeart/2005/8/layout/process3"/>
    <dgm:cxn modelId="{765878EF-B933-4F46-8C3D-B23AD77C504E}" type="presOf" srcId="{A058E91C-31DF-466A-8AAC-629F9FCD1D4E}" destId="{1C53DF64-EB16-4009-8E58-732804FB4868}" srcOrd="0" destOrd="0" presId="urn:microsoft.com/office/officeart/2005/8/layout/process3"/>
    <dgm:cxn modelId="{E9039B42-6FEA-44DD-A763-BCBAD8C0DE9F}" type="presOf" srcId="{42174CA8-6499-486E-96F1-07E2CE36C28C}" destId="{CDC720DC-0B20-48D7-8408-20D77D555F86}" srcOrd="0" destOrd="0" presId="urn:microsoft.com/office/officeart/2005/8/layout/process3"/>
    <dgm:cxn modelId="{1E36F0E8-2311-451B-A3E3-576C6FBAE0F1}" srcId="{536FF1F1-4401-4645-9C2D-B5FACCF02ABD}" destId="{A058E91C-31DF-466A-8AAC-629F9FCD1D4E}" srcOrd="0" destOrd="0" parTransId="{DEAD9243-2706-419E-8465-E19186CBB25E}" sibTransId="{9FF99C95-C62A-46A9-9735-4509A9A7E5F6}"/>
    <dgm:cxn modelId="{75EAE799-F7B4-42B0-8860-32B1B33B5F82}" type="presOf" srcId="{536FF1F1-4401-4645-9C2D-B5FACCF02ABD}" destId="{4E3C0503-D384-451E-A397-B2F9D4928F8D}" srcOrd="0" destOrd="0" presId="urn:microsoft.com/office/officeart/2005/8/layout/process3"/>
    <dgm:cxn modelId="{F8EDC21D-6F3A-416D-80C1-72D23BF0BE19}" type="presOf" srcId="{BCD4FD7A-2EEE-41B6-BCAE-74ACD1DD2B6B}" destId="{1C53DF64-EB16-4009-8E58-732804FB4868}" srcOrd="0" destOrd="1" presId="urn:microsoft.com/office/officeart/2005/8/layout/process3"/>
    <dgm:cxn modelId="{75CB3788-8625-4259-A146-ADD1AE375EFE}" srcId="{536FF1F1-4401-4645-9C2D-B5FACCF02ABD}" destId="{BCD4FD7A-2EEE-41B6-BCAE-74ACD1DD2B6B}" srcOrd="1" destOrd="0" parTransId="{64DEA967-E8CE-4A70-A67C-525E85AAC6F2}" sibTransId="{AED49F5F-CE9D-4373-882F-F63CBC14C25C}"/>
    <dgm:cxn modelId="{FE1D0AF4-C58B-4670-9978-1D1697C6E53F}" type="presParOf" srcId="{CDC720DC-0B20-48D7-8408-20D77D555F86}" destId="{1E6BEE46-17E1-4BC5-8519-7010863A7432}" srcOrd="0" destOrd="0" presId="urn:microsoft.com/office/officeart/2005/8/layout/process3"/>
    <dgm:cxn modelId="{8E1CC201-47B8-4C3C-BE41-37E7FF6446B8}" type="presParOf" srcId="{1E6BEE46-17E1-4BC5-8519-7010863A7432}" destId="{4E3C0503-D384-451E-A397-B2F9D4928F8D}" srcOrd="0" destOrd="0" presId="urn:microsoft.com/office/officeart/2005/8/layout/process3"/>
    <dgm:cxn modelId="{FD72A034-235C-4AC5-A950-D209BC310FD7}" type="presParOf" srcId="{1E6BEE46-17E1-4BC5-8519-7010863A7432}" destId="{9A5D5EA2-CCBA-4F11-88BC-098F77DD4E9A}" srcOrd="1" destOrd="0" presId="urn:microsoft.com/office/officeart/2005/8/layout/process3"/>
    <dgm:cxn modelId="{E4245832-DA2F-4670-A40F-5CE17428BF1F}" type="presParOf" srcId="{1E6BEE46-17E1-4BC5-8519-7010863A7432}" destId="{1C53DF64-EB16-4009-8E58-732804FB4868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C23A7EE-77BD-4E3D-BF01-59DCAE5DA58E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D572762-C98D-4BEE-BC6D-04BB72B248ED}">
      <dgm:prSet phldrT="[Текст]"/>
      <dgm:spPr/>
      <dgm:t>
        <a:bodyPr/>
        <a:lstStyle/>
        <a:p>
          <a:r>
            <a: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Органы государственной власти</a:t>
          </a:r>
          <a:endParaRPr lang="ru-RU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1340D5A5-AABC-4B08-A3A7-E2DD932DA821}" type="parTrans" cxnId="{5950274C-EB85-4C4E-9A27-D872418DD416}">
      <dgm:prSet/>
      <dgm:spPr/>
      <dgm:t>
        <a:bodyPr/>
        <a:lstStyle/>
        <a:p>
          <a:endParaRPr lang="ru-RU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DFC2A521-0B56-4377-9BDF-B15D600E62FF}" type="sibTrans" cxnId="{5950274C-EB85-4C4E-9A27-D872418DD416}">
      <dgm:prSet/>
      <dgm:spPr/>
      <dgm:t>
        <a:bodyPr/>
        <a:lstStyle/>
        <a:p>
          <a:endParaRPr lang="ru-RU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321FB1A-E692-44E3-81AC-E4D9E4328439}">
      <dgm:prSet phldrT="[Текст]"/>
      <dgm:spPr/>
      <dgm:t>
        <a:bodyPr/>
        <a:lstStyle/>
        <a:p>
          <a:r>
            <a: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Привлечение инвестиций в инновационную модернизацию и энергосбережение</a:t>
          </a:r>
          <a:endParaRPr lang="ru-RU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87DE2ED9-633B-4877-93EE-E4438958A204}" type="parTrans" cxnId="{13FBBFCF-D012-4257-8F98-4AA3E9F1B785}">
      <dgm:prSet/>
      <dgm:spPr/>
      <dgm:t>
        <a:bodyPr/>
        <a:lstStyle/>
        <a:p>
          <a:endParaRPr lang="ru-RU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3AE52B57-61BC-41AC-B7D2-3A8E09FA2419}" type="sibTrans" cxnId="{13FBBFCF-D012-4257-8F98-4AA3E9F1B785}">
      <dgm:prSet/>
      <dgm:spPr/>
      <dgm:t>
        <a:bodyPr/>
        <a:lstStyle/>
        <a:p>
          <a:endParaRPr lang="ru-RU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D75588CF-0F66-4ED6-BEC6-DCEA279A8F0B}">
      <dgm:prSet phldrT="[Текст]"/>
      <dgm:spPr/>
      <dgm:t>
        <a:bodyPr/>
        <a:lstStyle/>
        <a:p>
          <a:r>
            <a: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Достижение целей 261-ФЗ и Госпрограммы по энергосбережению</a:t>
          </a:r>
          <a:endParaRPr lang="ru-RU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948E0937-475F-4D65-8507-DD73DCFA32B1}" type="parTrans" cxnId="{4B3EFF17-32DF-4491-935B-C40CE58AB402}">
      <dgm:prSet/>
      <dgm:spPr/>
      <dgm:t>
        <a:bodyPr/>
        <a:lstStyle/>
        <a:p>
          <a:endParaRPr lang="ru-RU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BD47D8A9-9A26-4F54-9187-D2FFB38ECFB1}" type="sibTrans" cxnId="{4B3EFF17-32DF-4491-935B-C40CE58AB402}">
      <dgm:prSet/>
      <dgm:spPr/>
      <dgm:t>
        <a:bodyPr/>
        <a:lstStyle/>
        <a:p>
          <a:endParaRPr lang="ru-RU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5AC608AB-A3BE-4477-A9D9-C22178B09CDF}">
      <dgm:prSet phldrT="[Текст]"/>
      <dgm:spPr/>
      <dgm:t>
        <a:bodyPr/>
        <a:lstStyle/>
        <a:p>
          <a:r>
            <a: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Заказчики</a:t>
          </a:r>
          <a:endParaRPr lang="ru-RU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6763714F-E748-4058-850B-926A85D62ECC}" type="parTrans" cxnId="{D8CEB391-006F-4D4E-96D1-FF8C87789753}">
      <dgm:prSet/>
      <dgm:spPr/>
      <dgm:t>
        <a:bodyPr/>
        <a:lstStyle/>
        <a:p>
          <a:endParaRPr lang="ru-RU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8EC57C18-C887-4AD2-BCA9-01DB4720E27D}" type="sibTrans" cxnId="{D8CEB391-006F-4D4E-96D1-FF8C87789753}">
      <dgm:prSet/>
      <dgm:spPr/>
      <dgm:t>
        <a:bodyPr/>
        <a:lstStyle/>
        <a:p>
          <a:endParaRPr lang="ru-RU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75DC644D-0451-4C37-9E7E-3B9BC76C14B5}">
      <dgm:prSet phldrT="[Текст]" custT="1"/>
      <dgm:spPr/>
      <dgm:t>
        <a:bodyPr/>
        <a:lstStyle/>
        <a:p>
          <a:r>
            <a:rPr lang="ru-RU" sz="1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Методологическая поддержка, повышение компетентности</a:t>
          </a:r>
          <a:endParaRPr lang="ru-RU" sz="10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887B9597-4995-43CA-A93D-B31A570068A5}" type="parTrans" cxnId="{F5AF7E3A-1973-4C71-A05A-F867E7FCD6C1}">
      <dgm:prSet/>
      <dgm:spPr/>
      <dgm:t>
        <a:bodyPr/>
        <a:lstStyle/>
        <a:p>
          <a:endParaRPr lang="ru-RU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E53A40F7-CD30-4FD8-AAB5-EA827BF142EE}" type="sibTrans" cxnId="{F5AF7E3A-1973-4C71-A05A-F867E7FCD6C1}">
      <dgm:prSet/>
      <dgm:spPr/>
      <dgm:t>
        <a:bodyPr/>
        <a:lstStyle/>
        <a:p>
          <a:endParaRPr lang="ru-RU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0AA7A295-AD11-49C4-9ED8-469EC742ADCF}">
      <dgm:prSet phldrT="[Текст]" custT="1"/>
      <dgm:spPr/>
      <dgm:t>
        <a:bodyPr/>
        <a:lstStyle/>
        <a:p>
          <a:r>
            <a:rPr lang="ru-RU" sz="1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Создание востребованности на проекты по энергоэффективности</a:t>
          </a:r>
          <a:endParaRPr lang="ru-RU" sz="10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2CA5E1F6-7424-4546-A5D6-424A267600A2}" type="parTrans" cxnId="{A422D7FA-BC03-4CCB-9C02-F4AB128B09C1}">
      <dgm:prSet/>
      <dgm:spPr/>
      <dgm:t>
        <a:bodyPr/>
        <a:lstStyle/>
        <a:p>
          <a:endParaRPr lang="ru-RU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79A5572E-C15C-4D42-BEE4-6A35D1F99F29}" type="sibTrans" cxnId="{A422D7FA-BC03-4CCB-9C02-F4AB128B09C1}">
      <dgm:prSet/>
      <dgm:spPr/>
      <dgm:t>
        <a:bodyPr/>
        <a:lstStyle/>
        <a:p>
          <a:endParaRPr lang="ru-RU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903777B5-6393-499D-9CA8-12E1B9B6DC4A}">
      <dgm:prSet phldrT="[Текст]"/>
      <dgm:spPr/>
      <dgm:t>
        <a:bodyPr/>
        <a:lstStyle/>
        <a:p>
          <a:r>
            <a: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МСБ</a:t>
          </a:r>
          <a:endParaRPr lang="ru-RU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1DCC4B4D-C0FC-4F61-89BC-962465960AB2}" type="parTrans" cxnId="{35810823-9CD0-4DAA-A4C5-6D7D4FBED7A3}">
      <dgm:prSet/>
      <dgm:spPr/>
      <dgm:t>
        <a:bodyPr/>
        <a:lstStyle/>
        <a:p>
          <a:endParaRPr lang="ru-RU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15081A4B-4A67-4222-9EF4-D52C51B110B5}" type="sibTrans" cxnId="{35810823-9CD0-4DAA-A4C5-6D7D4FBED7A3}">
      <dgm:prSet/>
      <dgm:spPr/>
      <dgm:t>
        <a:bodyPr/>
        <a:lstStyle/>
        <a:p>
          <a:endParaRPr lang="ru-RU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E3F5C187-F89A-452C-8529-86D0AB7D48B7}">
      <dgm:prSet phldrT="[Текст]"/>
      <dgm:spPr/>
      <dgm:t>
        <a:bodyPr/>
        <a:lstStyle/>
        <a:p>
          <a:pPr marL="57150" marR="0" indent="0" defTabSz="4445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Формирование готовности предложения (проработанных кейсов)</a:t>
          </a:r>
          <a:endParaRPr lang="ru-RU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0C1E4B47-87C0-48A1-A0AD-94ADF14B526D}" type="parTrans" cxnId="{243B3369-2186-4528-BD38-4DC9A6BD40C0}">
      <dgm:prSet/>
      <dgm:spPr/>
      <dgm:t>
        <a:bodyPr/>
        <a:lstStyle/>
        <a:p>
          <a:endParaRPr lang="ru-RU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712BD6B5-4D04-4935-A385-02DE5EEB77F5}" type="sibTrans" cxnId="{243B3369-2186-4528-BD38-4DC9A6BD40C0}">
      <dgm:prSet/>
      <dgm:spPr/>
      <dgm:t>
        <a:bodyPr/>
        <a:lstStyle/>
        <a:p>
          <a:endParaRPr lang="ru-RU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ED8299B9-3B7E-4A65-A39A-8161B2E60896}">
      <dgm:prSet phldrT="[Текст]"/>
      <dgm:spPr/>
      <dgm:t>
        <a:bodyPr/>
        <a:lstStyle/>
        <a:p>
          <a:r>
            <a: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Инвесторы</a:t>
          </a:r>
          <a:endParaRPr lang="ru-RU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951264AE-CE79-4BFF-8A0F-0840DAA0AC93}" type="parTrans" cxnId="{6C0F7C5E-E00B-4CE4-B247-17C9CE9E7974}">
      <dgm:prSet/>
      <dgm:spPr/>
      <dgm:t>
        <a:bodyPr/>
        <a:lstStyle/>
        <a:p>
          <a:endParaRPr lang="ru-RU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F180FF59-ACDA-4FD3-8C5D-0AB68DD16565}" type="sibTrans" cxnId="{6C0F7C5E-E00B-4CE4-B247-17C9CE9E7974}">
      <dgm:prSet/>
      <dgm:spPr/>
      <dgm:t>
        <a:bodyPr/>
        <a:lstStyle/>
        <a:p>
          <a:endParaRPr lang="ru-RU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611E633D-D45B-40B8-BB17-859DB0467768}">
      <dgm:prSet phldrT="[Текст]"/>
      <dgm:spPr/>
      <dgm:t>
        <a:bodyPr/>
        <a:lstStyle/>
        <a:p>
          <a:r>
            <a: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Формирование проверенного рынка</a:t>
          </a:r>
          <a:endParaRPr lang="ru-RU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C9A4CA01-F086-4A5D-B9E7-EC9A3511E06C}" type="parTrans" cxnId="{572ECDF6-4328-42C5-BDAB-E719DAE1BBA3}">
      <dgm:prSet/>
      <dgm:spPr/>
      <dgm:t>
        <a:bodyPr/>
        <a:lstStyle/>
        <a:p>
          <a:endParaRPr lang="ru-RU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4DB38870-8F40-42D1-B42F-C1A2A0A5DB89}" type="sibTrans" cxnId="{572ECDF6-4328-42C5-BDAB-E719DAE1BBA3}">
      <dgm:prSet/>
      <dgm:spPr/>
      <dgm:t>
        <a:bodyPr/>
        <a:lstStyle/>
        <a:p>
          <a:endParaRPr lang="ru-RU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A99C411F-1AE7-44A2-8F47-FFF6509EE081}">
      <dgm:prSet phldrT="[Текст]" custT="1"/>
      <dgm:spPr/>
      <dgm:t>
        <a:bodyPr/>
        <a:lstStyle/>
        <a:p>
          <a:r>
            <a:rPr lang="ru-RU" sz="1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Обмен опытом</a:t>
          </a:r>
          <a:endParaRPr lang="ru-RU" sz="10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384BAEE5-89FD-47B0-ADE1-5B68A4321B4D}" type="parTrans" cxnId="{64A72990-CFB8-4E30-9FB4-CCABE9AB3016}">
      <dgm:prSet/>
      <dgm:spPr/>
      <dgm:t>
        <a:bodyPr/>
        <a:lstStyle/>
        <a:p>
          <a:endParaRPr lang="ru-RU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D9B8D5F5-9504-4095-8828-7BC15C6B8D6D}" type="sibTrans" cxnId="{64A72990-CFB8-4E30-9FB4-CCABE9AB3016}">
      <dgm:prSet/>
      <dgm:spPr/>
      <dgm:t>
        <a:bodyPr/>
        <a:lstStyle/>
        <a:p>
          <a:endParaRPr lang="ru-RU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F1FD5E42-0941-4774-80A3-DA28F68B128B}">
      <dgm:prSet phldrT="[Текст]"/>
      <dgm:spPr/>
      <dgm:t>
        <a:bodyPr/>
        <a:lstStyle/>
        <a:p>
          <a:r>
            <a: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Эксперты</a:t>
          </a:r>
          <a:endParaRPr lang="ru-RU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28C3C798-ACCC-4635-BF6F-D49922D5FF4E}" type="parTrans" cxnId="{F59CCAB3-819F-4160-94DA-703F184308C2}">
      <dgm:prSet/>
      <dgm:spPr/>
      <dgm:t>
        <a:bodyPr/>
        <a:lstStyle/>
        <a:p>
          <a:endParaRPr lang="ru-RU"/>
        </a:p>
      </dgm:t>
    </dgm:pt>
    <dgm:pt modelId="{45E461CD-D045-4794-B47D-900548EB67EB}" type="sibTrans" cxnId="{F59CCAB3-819F-4160-94DA-703F184308C2}">
      <dgm:prSet/>
      <dgm:spPr/>
      <dgm:t>
        <a:bodyPr/>
        <a:lstStyle/>
        <a:p>
          <a:endParaRPr lang="ru-RU"/>
        </a:p>
      </dgm:t>
    </dgm:pt>
    <dgm:pt modelId="{CEADFA0C-D3A9-4DB0-88F1-DD226DAD8FA1}">
      <dgm:prSet phldrT="[Текст]" custT="1"/>
      <dgm:spPr/>
      <dgm:t>
        <a:bodyPr/>
        <a:lstStyle/>
        <a:p>
          <a:r>
            <a:rPr lang="ru-RU" sz="1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Обмен опытом с другими заказчиками</a:t>
          </a:r>
          <a:endParaRPr lang="ru-RU" sz="10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2F6E5470-B243-4D71-A02D-C9B56F239E1F}" type="parTrans" cxnId="{97838EB0-1C27-49B2-8230-7EC1204E150E}">
      <dgm:prSet/>
      <dgm:spPr/>
      <dgm:t>
        <a:bodyPr/>
        <a:lstStyle/>
        <a:p>
          <a:endParaRPr lang="ru-RU"/>
        </a:p>
      </dgm:t>
    </dgm:pt>
    <dgm:pt modelId="{1DA618A7-9D04-479F-A3B2-240D3081D372}" type="sibTrans" cxnId="{97838EB0-1C27-49B2-8230-7EC1204E150E}">
      <dgm:prSet/>
      <dgm:spPr/>
      <dgm:t>
        <a:bodyPr/>
        <a:lstStyle/>
        <a:p>
          <a:endParaRPr lang="ru-RU"/>
        </a:p>
      </dgm:t>
    </dgm:pt>
    <dgm:pt modelId="{4AEB5DFA-8635-4DA5-8195-73B4492B08EC}">
      <dgm:prSet phldrT="[Текст]" custT="1"/>
      <dgm:spPr/>
      <dgm:t>
        <a:bodyPr/>
        <a:lstStyle/>
        <a:p>
          <a:r>
            <a:rPr lang="ru-RU" sz="1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Повышение информированности</a:t>
          </a:r>
          <a:endParaRPr lang="ru-RU" sz="10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AAF023A9-9192-4CE7-BE75-C4ACC21DD200}" type="parTrans" cxnId="{B9624F94-EB45-412B-9583-81BE1AA54B51}">
      <dgm:prSet/>
      <dgm:spPr/>
      <dgm:t>
        <a:bodyPr/>
        <a:lstStyle/>
        <a:p>
          <a:endParaRPr lang="ru-RU"/>
        </a:p>
      </dgm:t>
    </dgm:pt>
    <dgm:pt modelId="{5115D438-E4BB-43F0-9DD3-F1BAE83B26E6}" type="sibTrans" cxnId="{B9624F94-EB45-412B-9583-81BE1AA54B51}">
      <dgm:prSet/>
      <dgm:spPr/>
      <dgm:t>
        <a:bodyPr/>
        <a:lstStyle/>
        <a:p>
          <a:endParaRPr lang="ru-RU"/>
        </a:p>
      </dgm:t>
    </dgm:pt>
    <dgm:pt modelId="{B0FC2994-8173-47D2-8F4A-2D60012E64F5}">
      <dgm:prSet phldrT="[Текст]"/>
      <dgm:spPr/>
      <dgm:t>
        <a:bodyPr/>
        <a:lstStyle/>
        <a:p>
          <a:pPr marL="57150" indent="0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None/>
          </a:pPr>
          <a:r>
            <a: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Объем работ в виде востребованности у Заказчиков</a:t>
          </a:r>
          <a:endParaRPr lang="ru-RU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1B320CA0-2873-4B4B-9608-D6E76A9885F3}" type="parTrans" cxnId="{C1537A64-FA8C-4C81-BF70-03C6D7CACB78}">
      <dgm:prSet/>
      <dgm:spPr/>
      <dgm:t>
        <a:bodyPr/>
        <a:lstStyle/>
        <a:p>
          <a:endParaRPr lang="ru-RU"/>
        </a:p>
      </dgm:t>
    </dgm:pt>
    <dgm:pt modelId="{83C1E618-C176-4569-8600-F1452B3B4BAF}" type="sibTrans" cxnId="{C1537A64-FA8C-4C81-BF70-03C6D7CACB78}">
      <dgm:prSet/>
      <dgm:spPr/>
      <dgm:t>
        <a:bodyPr/>
        <a:lstStyle/>
        <a:p>
          <a:endParaRPr lang="ru-RU"/>
        </a:p>
      </dgm:t>
    </dgm:pt>
    <dgm:pt modelId="{FBB60C31-0606-45C6-9763-63AC88EB1FC3}">
      <dgm:prSet phldrT="[Текст]" custT="1"/>
      <dgm:spPr/>
      <dgm:t>
        <a:bodyPr/>
        <a:lstStyle/>
        <a:p>
          <a:r>
            <a:rPr lang="ru-RU" sz="1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Возможность участия в бизнесе</a:t>
          </a:r>
          <a:endParaRPr lang="ru-RU" sz="10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8FBF9407-D27F-4D5F-8F20-6B0F362AA579}" type="parTrans" cxnId="{C7CE77FB-95A8-41A1-9851-89C508D192A2}">
      <dgm:prSet/>
      <dgm:spPr/>
      <dgm:t>
        <a:bodyPr/>
        <a:lstStyle/>
        <a:p>
          <a:endParaRPr lang="ru-RU"/>
        </a:p>
      </dgm:t>
    </dgm:pt>
    <dgm:pt modelId="{00D68441-9463-4755-9C6A-12D93642A079}" type="sibTrans" cxnId="{C7CE77FB-95A8-41A1-9851-89C508D192A2}">
      <dgm:prSet/>
      <dgm:spPr/>
      <dgm:t>
        <a:bodyPr/>
        <a:lstStyle/>
        <a:p>
          <a:endParaRPr lang="ru-RU"/>
        </a:p>
      </dgm:t>
    </dgm:pt>
    <dgm:pt modelId="{C36BB9E3-B5AB-49DF-961A-0C231B8E84F3}">
      <dgm:prSet phldrT="[Текст]"/>
      <dgm:spPr/>
      <dgm:t>
        <a:bodyPr/>
        <a:lstStyle/>
        <a:p>
          <a:pPr marL="57150" marR="0" indent="0" defTabSz="4445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Формирование готовых кредитных решений</a:t>
          </a:r>
          <a:endParaRPr lang="ru-RU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A726370C-CF71-4D84-A50E-223D621FF61F}" type="parTrans" cxnId="{C5600537-EFCB-482A-997E-D1440A803B3F}">
      <dgm:prSet/>
      <dgm:spPr/>
      <dgm:t>
        <a:bodyPr/>
        <a:lstStyle/>
        <a:p>
          <a:endParaRPr lang="ru-RU"/>
        </a:p>
      </dgm:t>
    </dgm:pt>
    <dgm:pt modelId="{44F9D218-46AC-4514-AD07-4EDD040B75D4}" type="sibTrans" cxnId="{C5600537-EFCB-482A-997E-D1440A803B3F}">
      <dgm:prSet/>
      <dgm:spPr/>
      <dgm:t>
        <a:bodyPr/>
        <a:lstStyle/>
        <a:p>
          <a:endParaRPr lang="ru-RU"/>
        </a:p>
      </dgm:t>
    </dgm:pt>
    <dgm:pt modelId="{02D1506D-328D-40FA-ACC0-BFE6D8AE9E43}">
      <dgm:prSet phldrT="[Текст]"/>
      <dgm:spPr/>
      <dgm:t>
        <a:bodyPr/>
        <a:lstStyle/>
        <a:p>
          <a:r>
            <a: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Снижение рисков за счет качественной проработки</a:t>
          </a:r>
          <a:endParaRPr lang="ru-RU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5DCA72F8-BB79-4D30-A5E0-52A120F300B8}" type="parTrans" cxnId="{CE8E0061-63F6-4E78-9F92-282D5A0E10E5}">
      <dgm:prSet/>
      <dgm:spPr/>
      <dgm:t>
        <a:bodyPr/>
        <a:lstStyle/>
        <a:p>
          <a:endParaRPr lang="ru-RU"/>
        </a:p>
      </dgm:t>
    </dgm:pt>
    <dgm:pt modelId="{8FEBB734-D6BC-4E3E-9590-4866BA5FA45B}" type="sibTrans" cxnId="{CE8E0061-63F6-4E78-9F92-282D5A0E10E5}">
      <dgm:prSet/>
      <dgm:spPr/>
      <dgm:t>
        <a:bodyPr/>
        <a:lstStyle/>
        <a:p>
          <a:endParaRPr lang="ru-RU"/>
        </a:p>
      </dgm:t>
    </dgm:pt>
    <dgm:pt modelId="{A25BB1E8-F68B-4022-85AA-E770869AE4F1}">
      <dgm:prSet phldrT="[Текст]"/>
      <dgm:spPr/>
      <dgm:t>
        <a:bodyPr/>
        <a:lstStyle/>
        <a:p>
          <a:r>
            <a: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Квалифицированные Заказчики и Исполнители проектов</a:t>
          </a:r>
          <a:endParaRPr lang="ru-RU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37E635C3-7811-4A8C-887C-FF4B131FE454}" type="parTrans" cxnId="{2099997C-E6C3-4407-92F8-E156665FBAD8}">
      <dgm:prSet/>
      <dgm:spPr/>
      <dgm:t>
        <a:bodyPr/>
        <a:lstStyle/>
        <a:p>
          <a:endParaRPr lang="ru-RU"/>
        </a:p>
      </dgm:t>
    </dgm:pt>
    <dgm:pt modelId="{DD21BF20-6096-4166-97C3-286758A7DDBD}" type="sibTrans" cxnId="{2099997C-E6C3-4407-92F8-E156665FBAD8}">
      <dgm:prSet/>
      <dgm:spPr/>
      <dgm:t>
        <a:bodyPr/>
        <a:lstStyle/>
        <a:p>
          <a:endParaRPr lang="ru-RU"/>
        </a:p>
      </dgm:t>
    </dgm:pt>
    <dgm:pt modelId="{AED37524-C9E9-4B8C-8CB5-7A2A33F93ACB}">
      <dgm:prSet phldrT="[Текст]" custT="1"/>
      <dgm:spPr/>
      <dgm:t>
        <a:bodyPr/>
        <a:lstStyle/>
        <a:p>
          <a:r>
            <a:rPr lang="ru-RU" sz="1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Взаимодействие с экспертами разных отраслей</a:t>
          </a:r>
          <a:endParaRPr lang="ru-RU" sz="10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87880643-EA10-4C13-8FA6-244E2AB38119}" type="parTrans" cxnId="{A309FAA7-333A-4F02-B187-76DEC37531D3}">
      <dgm:prSet/>
      <dgm:spPr/>
      <dgm:t>
        <a:bodyPr/>
        <a:lstStyle/>
        <a:p>
          <a:endParaRPr lang="ru-RU"/>
        </a:p>
      </dgm:t>
    </dgm:pt>
    <dgm:pt modelId="{E55FC125-1485-4576-AA47-0F7B1DC15AA4}" type="sibTrans" cxnId="{A309FAA7-333A-4F02-B187-76DEC37531D3}">
      <dgm:prSet/>
      <dgm:spPr/>
      <dgm:t>
        <a:bodyPr/>
        <a:lstStyle/>
        <a:p>
          <a:endParaRPr lang="ru-RU"/>
        </a:p>
      </dgm:t>
    </dgm:pt>
    <dgm:pt modelId="{1D25CA65-73BF-4E49-8166-07BE8AA7A99D}">
      <dgm:prSet phldrT="[Текст]"/>
      <dgm:spPr/>
      <dgm:t>
        <a:bodyPr/>
        <a:lstStyle/>
        <a:p>
          <a:pPr marL="57150" marR="0" indent="0" defTabSz="4445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None/>
            <a:tabLst/>
            <a:defRPr/>
          </a:pPr>
          <a:r>
            <a:rPr lang="ru-RU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Снижение стоимости исполнения проектов</a:t>
          </a:r>
          <a:endParaRPr lang="ru-RU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23FC97AC-6B6E-464D-AA77-90C4295BDF50}" type="parTrans" cxnId="{99F19D39-9CDD-48A3-AC46-993FA331A556}">
      <dgm:prSet/>
      <dgm:spPr/>
      <dgm:t>
        <a:bodyPr/>
        <a:lstStyle/>
        <a:p>
          <a:endParaRPr lang="ru-RU"/>
        </a:p>
      </dgm:t>
    </dgm:pt>
    <dgm:pt modelId="{91CAF6A6-B822-4FEF-9242-43B5D1695AD7}" type="sibTrans" cxnId="{99F19D39-9CDD-48A3-AC46-993FA331A556}">
      <dgm:prSet/>
      <dgm:spPr/>
      <dgm:t>
        <a:bodyPr/>
        <a:lstStyle/>
        <a:p>
          <a:endParaRPr lang="ru-RU"/>
        </a:p>
      </dgm:t>
    </dgm:pt>
    <dgm:pt modelId="{72EFE6B4-0B69-44B7-99C2-F28D6854F822}">
      <dgm:prSet phldrT="[Текст]" custT="1"/>
      <dgm:spPr/>
      <dgm:t>
        <a:bodyPr/>
        <a:lstStyle/>
        <a:p>
          <a:r>
            <a:rPr lang="ru-RU" sz="10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Повышение качества исполнения проектов</a:t>
          </a:r>
          <a:endParaRPr lang="ru-RU" sz="10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gm:t>
    </dgm:pt>
    <dgm:pt modelId="{E113D0E2-A6DC-4A1E-9E13-6B2CBBC24CC4}" type="parTrans" cxnId="{8A26813B-15EB-40C6-B1C5-295D6B802202}">
      <dgm:prSet/>
      <dgm:spPr/>
      <dgm:t>
        <a:bodyPr/>
        <a:lstStyle/>
        <a:p>
          <a:endParaRPr lang="ru-RU"/>
        </a:p>
      </dgm:t>
    </dgm:pt>
    <dgm:pt modelId="{20BD7BEF-3024-4F1A-9B5B-ED56A499D630}" type="sibTrans" cxnId="{8A26813B-15EB-40C6-B1C5-295D6B802202}">
      <dgm:prSet/>
      <dgm:spPr/>
      <dgm:t>
        <a:bodyPr/>
        <a:lstStyle/>
        <a:p>
          <a:endParaRPr lang="ru-RU"/>
        </a:p>
      </dgm:t>
    </dgm:pt>
    <dgm:pt modelId="{9714708C-B0B6-407D-B963-BFF6E18267A8}" type="pres">
      <dgm:prSet presAssocID="{5C23A7EE-77BD-4E3D-BF01-59DCAE5DA58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C97F859-0AB7-4647-AE62-8240CE5D421A}" type="pres">
      <dgm:prSet presAssocID="{0D572762-C98D-4BEE-BC6D-04BB72B248ED}" presName="linNode" presStyleCnt="0"/>
      <dgm:spPr/>
    </dgm:pt>
    <dgm:pt modelId="{C74E16DD-C39A-4A37-89ED-5B4952AAD5D8}" type="pres">
      <dgm:prSet presAssocID="{0D572762-C98D-4BEE-BC6D-04BB72B248ED}" presName="parentText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1CE6196-B776-469C-B529-505B598A0F4E}" type="pres">
      <dgm:prSet presAssocID="{0D572762-C98D-4BEE-BC6D-04BB72B248ED}" presName="descendantText" presStyleLbl="alignAccFollow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867601-22FA-4671-B0C9-011C46324C87}" type="pres">
      <dgm:prSet presAssocID="{DFC2A521-0B56-4377-9BDF-B15D600E62FF}" presName="sp" presStyleCnt="0"/>
      <dgm:spPr/>
    </dgm:pt>
    <dgm:pt modelId="{345F992C-9441-4F86-B38A-6100186E4509}" type="pres">
      <dgm:prSet presAssocID="{5AC608AB-A3BE-4477-A9D9-C22178B09CDF}" presName="linNode" presStyleCnt="0"/>
      <dgm:spPr/>
    </dgm:pt>
    <dgm:pt modelId="{DC13113F-DA2A-4090-B90B-60E8B4136C8A}" type="pres">
      <dgm:prSet presAssocID="{5AC608AB-A3BE-4477-A9D9-C22178B09CDF}" presName="parentText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FC26C2-41E8-4753-A781-D4A825AD06E6}" type="pres">
      <dgm:prSet presAssocID="{5AC608AB-A3BE-4477-A9D9-C22178B09CDF}" presName="descendantText" presStyleLbl="alignAccFollow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6D16DD7-D4BF-440D-B8C6-73D06301F81A}" type="pres">
      <dgm:prSet presAssocID="{8EC57C18-C887-4AD2-BCA9-01DB4720E27D}" presName="sp" presStyleCnt="0"/>
      <dgm:spPr/>
    </dgm:pt>
    <dgm:pt modelId="{61FD3C8D-D3FE-4E61-92F8-40FB7ED9C6F9}" type="pres">
      <dgm:prSet presAssocID="{903777B5-6393-499D-9CA8-12E1B9B6DC4A}" presName="linNode" presStyleCnt="0"/>
      <dgm:spPr/>
    </dgm:pt>
    <dgm:pt modelId="{889D794C-3610-430B-A94D-88D1405338AB}" type="pres">
      <dgm:prSet presAssocID="{903777B5-6393-499D-9CA8-12E1B9B6DC4A}" presName="parentText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38AE80-9D71-47AB-9842-D30707E63FB1}" type="pres">
      <dgm:prSet presAssocID="{903777B5-6393-499D-9CA8-12E1B9B6DC4A}" presName="descendantText" presStyleLbl="alignAccFollow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8A6C956-7886-4363-BE57-5C5FAACFE11B}" type="pres">
      <dgm:prSet presAssocID="{15081A4B-4A67-4222-9EF4-D52C51B110B5}" presName="sp" presStyleCnt="0"/>
      <dgm:spPr/>
    </dgm:pt>
    <dgm:pt modelId="{5DC05D0D-F8B2-45C6-8312-BA94FDDFEF69}" type="pres">
      <dgm:prSet presAssocID="{ED8299B9-3B7E-4A65-A39A-8161B2E60896}" presName="linNode" presStyleCnt="0"/>
      <dgm:spPr/>
    </dgm:pt>
    <dgm:pt modelId="{21A4081C-61CB-41E1-BFD7-5441E944E50D}" type="pres">
      <dgm:prSet presAssocID="{ED8299B9-3B7E-4A65-A39A-8161B2E60896}" presName="parentText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282E77A-AE19-4BEB-8047-95C0CA2D8013}" type="pres">
      <dgm:prSet presAssocID="{ED8299B9-3B7E-4A65-A39A-8161B2E60896}" presName="descendantText" presStyleLbl="alignAccFollow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1CE55A4-84CB-45FD-B721-BFF282FBB910}" type="pres">
      <dgm:prSet presAssocID="{F180FF59-ACDA-4FD3-8C5D-0AB68DD16565}" presName="sp" presStyleCnt="0"/>
      <dgm:spPr/>
    </dgm:pt>
    <dgm:pt modelId="{27DB4723-316C-4513-B8B2-2F8FC9D51F9C}" type="pres">
      <dgm:prSet presAssocID="{F1FD5E42-0941-4774-80A3-DA28F68B128B}" presName="linNode" presStyleCnt="0"/>
      <dgm:spPr/>
    </dgm:pt>
    <dgm:pt modelId="{B2A2C11C-3062-4A80-8705-7DB99ED56331}" type="pres">
      <dgm:prSet presAssocID="{F1FD5E42-0941-4774-80A3-DA28F68B128B}" presName="parentText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568436-DBB4-4791-B687-B439FAB7FC6A}" type="pres">
      <dgm:prSet presAssocID="{F1FD5E42-0941-4774-80A3-DA28F68B128B}" presName="descendantText" presStyleLbl="alignAccFollow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27D7F5E-DB4A-4A4A-B220-EC8A8A6A2D4F}" type="presOf" srcId="{B321FB1A-E692-44E3-81AC-E4D9E4328439}" destId="{81CE6196-B776-469C-B529-505B598A0F4E}" srcOrd="0" destOrd="0" presId="urn:microsoft.com/office/officeart/2005/8/layout/vList5"/>
    <dgm:cxn modelId="{C4EB9C22-EC9F-4D6C-85E9-33F93DA76DDB}" type="presOf" srcId="{CEADFA0C-D3A9-4DB0-88F1-DD226DAD8FA1}" destId="{EAFC26C2-41E8-4753-A781-D4A825AD06E6}" srcOrd="0" destOrd="2" presId="urn:microsoft.com/office/officeart/2005/8/layout/vList5"/>
    <dgm:cxn modelId="{2099997C-E6C3-4407-92F8-E156665FBAD8}" srcId="{ED8299B9-3B7E-4A65-A39A-8161B2E60896}" destId="{A25BB1E8-F68B-4022-85AA-E770869AE4F1}" srcOrd="0" destOrd="0" parTransId="{37E635C3-7811-4A8C-887C-FF4B131FE454}" sibTransId="{DD21BF20-6096-4166-97C3-286758A7DDBD}"/>
    <dgm:cxn modelId="{B2017CF7-80B7-435C-A911-96B70AE4107D}" type="presOf" srcId="{611E633D-D45B-40B8-BB17-859DB0467768}" destId="{1282E77A-AE19-4BEB-8047-95C0CA2D8013}" srcOrd="0" destOrd="2" presId="urn:microsoft.com/office/officeart/2005/8/layout/vList5"/>
    <dgm:cxn modelId="{B427199D-4835-4735-8828-6EB114F84272}" type="presOf" srcId="{ED8299B9-3B7E-4A65-A39A-8161B2E60896}" destId="{21A4081C-61CB-41E1-BFD7-5441E944E50D}" srcOrd="0" destOrd="0" presId="urn:microsoft.com/office/officeart/2005/8/layout/vList5"/>
    <dgm:cxn modelId="{99F19D39-9CDD-48A3-AC46-993FA331A556}" srcId="{903777B5-6393-499D-9CA8-12E1B9B6DC4A}" destId="{1D25CA65-73BF-4E49-8166-07BE8AA7A99D}" srcOrd="3" destOrd="0" parTransId="{23FC97AC-6B6E-464D-AA77-90C4295BDF50}" sibTransId="{91CAF6A6-B822-4FEF-9242-43B5D1695AD7}"/>
    <dgm:cxn modelId="{E53E0942-1F41-4F1C-8E06-DBDFE325B640}" type="presOf" srcId="{A25BB1E8-F68B-4022-85AA-E770869AE4F1}" destId="{1282E77A-AE19-4BEB-8047-95C0CA2D8013}" srcOrd="0" destOrd="0" presId="urn:microsoft.com/office/officeart/2005/8/layout/vList5"/>
    <dgm:cxn modelId="{35810823-9CD0-4DAA-A4C5-6D7D4FBED7A3}" srcId="{5C23A7EE-77BD-4E3D-BF01-59DCAE5DA58E}" destId="{903777B5-6393-499D-9CA8-12E1B9B6DC4A}" srcOrd="2" destOrd="0" parTransId="{1DCC4B4D-C0FC-4F61-89BC-962465960AB2}" sibTransId="{15081A4B-4A67-4222-9EF4-D52C51B110B5}"/>
    <dgm:cxn modelId="{BD06558B-C95F-42B2-B5A0-71509FA20DA1}" type="presOf" srcId="{02D1506D-328D-40FA-ACC0-BFE6D8AE9E43}" destId="{1282E77A-AE19-4BEB-8047-95C0CA2D8013}" srcOrd="0" destOrd="1" presId="urn:microsoft.com/office/officeart/2005/8/layout/vList5"/>
    <dgm:cxn modelId="{8DAC0573-13C2-49D4-BCAF-B9AE64904D3D}" type="presOf" srcId="{75DC644D-0451-4C37-9E7E-3B9BC76C14B5}" destId="{EAFC26C2-41E8-4753-A781-D4A825AD06E6}" srcOrd="0" destOrd="1" presId="urn:microsoft.com/office/officeart/2005/8/layout/vList5"/>
    <dgm:cxn modelId="{A422D7FA-BC03-4CCB-9C02-F4AB128B09C1}" srcId="{5AC608AB-A3BE-4477-A9D9-C22178B09CDF}" destId="{0AA7A295-AD11-49C4-9ED8-469EC742ADCF}" srcOrd="3" destOrd="0" parTransId="{2CA5E1F6-7424-4546-A5D6-424A267600A2}" sibTransId="{79A5572E-C15C-4D42-BEE4-6A35D1F99F29}"/>
    <dgm:cxn modelId="{BCBCB7C6-72AC-4A81-83DE-4A55A64B36FD}" type="presOf" srcId="{0D572762-C98D-4BEE-BC6D-04BB72B248ED}" destId="{C74E16DD-C39A-4A37-89ED-5B4952AAD5D8}" srcOrd="0" destOrd="0" presId="urn:microsoft.com/office/officeart/2005/8/layout/vList5"/>
    <dgm:cxn modelId="{33608A84-F1F8-4C08-9037-3A635F02AB93}" type="presOf" srcId="{4AEB5DFA-8635-4DA5-8195-73B4492B08EC}" destId="{EAFC26C2-41E8-4753-A781-D4A825AD06E6}" srcOrd="0" destOrd="0" presId="urn:microsoft.com/office/officeart/2005/8/layout/vList5"/>
    <dgm:cxn modelId="{E07BFA6F-6E88-4FA0-B8D5-043C6028B879}" type="presOf" srcId="{0AA7A295-AD11-49C4-9ED8-469EC742ADCF}" destId="{EAFC26C2-41E8-4753-A781-D4A825AD06E6}" srcOrd="0" destOrd="3" presId="urn:microsoft.com/office/officeart/2005/8/layout/vList5"/>
    <dgm:cxn modelId="{5E1BF277-0901-4214-941E-76434C41D232}" type="presOf" srcId="{FBB60C31-0606-45C6-9763-63AC88EB1FC3}" destId="{DB568436-DBB4-4791-B687-B439FAB7FC6A}" srcOrd="0" destOrd="2" presId="urn:microsoft.com/office/officeart/2005/8/layout/vList5"/>
    <dgm:cxn modelId="{B9624F94-EB45-412B-9583-81BE1AA54B51}" srcId="{5AC608AB-A3BE-4477-A9D9-C22178B09CDF}" destId="{4AEB5DFA-8635-4DA5-8195-73B4492B08EC}" srcOrd="0" destOrd="0" parTransId="{AAF023A9-9192-4CE7-BE75-C4ACC21DD200}" sibTransId="{5115D438-E4BB-43F0-9DD3-F1BAE83B26E6}"/>
    <dgm:cxn modelId="{D6F50357-FD87-4876-9B42-F22FEDC62B96}" type="presOf" srcId="{B0FC2994-8173-47D2-8F4A-2D60012E64F5}" destId="{2438AE80-9D71-47AB-9842-D30707E63FB1}" srcOrd="0" destOrd="0" presId="urn:microsoft.com/office/officeart/2005/8/layout/vList5"/>
    <dgm:cxn modelId="{4D04401D-B437-4910-A877-B7A060788B13}" type="presOf" srcId="{F1FD5E42-0941-4774-80A3-DA28F68B128B}" destId="{B2A2C11C-3062-4A80-8705-7DB99ED56331}" srcOrd="0" destOrd="0" presId="urn:microsoft.com/office/officeart/2005/8/layout/vList5"/>
    <dgm:cxn modelId="{243B3369-2186-4528-BD38-4DC9A6BD40C0}" srcId="{903777B5-6393-499D-9CA8-12E1B9B6DC4A}" destId="{E3F5C187-F89A-452C-8529-86D0AB7D48B7}" srcOrd="1" destOrd="0" parTransId="{0C1E4B47-87C0-48A1-A0AD-94ADF14B526D}" sibTransId="{712BD6B5-4D04-4935-A385-02DE5EEB77F5}"/>
    <dgm:cxn modelId="{6C0F7C5E-E00B-4CE4-B247-17C9CE9E7974}" srcId="{5C23A7EE-77BD-4E3D-BF01-59DCAE5DA58E}" destId="{ED8299B9-3B7E-4A65-A39A-8161B2E60896}" srcOrd="3" destOrd="0" parTransId="{951264AE-CE79-4BFF-8A0F-0840DAA0AC93}" sibTransId="{F180FF59-ACDA-4FD3-8C5D-0AB68DD16565}"/>
    <dgm:cxn modelId="{8A26813B-15EB-40C6-B1C5-295D6B802202}" srcId="{5AC608AB-A3BE-4477-A9D9-C22178B09CDF}" destId="{72EFE6B4-0B69-44B7-99C2-F28D6854F822}" srcOrd="4" destOrd="0" parTransId="{E113D0E2-A6DC-4A1E-9E13-6B2CBBC24CC4}" sibTransId="{20BD7BEF-3024-4F1A-9B5B-ED56A499D630}"/>
    <dgm:cxn modelId="{A309FAA7-333A-4F02-B187-76DEC37531D3}" srcId="{F1FD5E42-0941-4774-80A3-DA28F68B128B}" destId="{AED37524-C9E9-4B8C-8CB5-7A2A33F93ACB}" srcOrd="1" destOrd="0" parTransId="{87880643-EA10-4C13-8FA6-244E2AB38119}" sibTransId="{E55FC125-1485-4576-AA47-0F7B1DC15AA4}"/>
    <dgm:cxn modelId="{B47DB561-0D40-42DF-8C39-B997A1202838}" type="presOf" srcId="{5AC608AB-A3BE-4477-A9D9-C22178B09CDF}" destId="{DC13113F-DA2A-4090-B90B-60E8B4136C8A}" srcOrd="0" destOrd="0" presId="urn:microsoft.com/office/officeart/2005/8/layout/vList5"/>
    <dgm:cxn modelId="{97838EB0-1C27-49B2-8230-7EC1204E150E}" srcId="{5AC608AB-A3BE-4477-A9D9-C22178B09CDF}" destId="{CEADFA0C-D3A9-4DB0-88F1-DD226DAD8FA1}" srcOrd="2" destOrd="0" parTransId="{2F6E5470-B243-4D71-A02D-C9B56F239E1F}" sibTransId="{1DA618A7-9D04-479F-A3B2-240D3081D372}"/>
    <dgm:cxn modelId="{1EC5F50F-BD7D-4E14-AFAB-C16555DAA870}" type="presOf" srcId="{D75588CF-0F66-4ED6-BEC6-DCEA279A8F0B}" destId="{81CE6196-B776-469C-B529-505B598A0F4E}" srcOrd="0" destOrd="1" presId="urn:microsoft.com/office/officeart/2005/8/layout/vList5"/>
    <dgm:cxn modelId="{C1537A64-FA8C-4C81-BF70-03C6D7CACB78}" srcId="{903777B5-6393-499D-9CA8-12E1B9B6DC4A}" destId="{B0FC2994-8173-47D2-8F4A-2D60012E64F5}" srcOrd="0" destOrd="0" parTransId="{1B320CA0-2873-4B4B-9608-D6E76A9885F3}" sibTransId="{83C1E618-C176-4569-8600-F1452B3B4BAF}"/>
    <dgm:cxn modelId="{4B40BF3B-EAAF-4280-B6E9-5E4DEF938918}" type="presOf" srcId="{C36BB9E3-B5AB-49DF-961A-0C231B8E84F3}" destId="{2438AE80-9D71-47AB-9842-D30707E63FB1}" srcOrd="0" destOrd="2" presId="urn:microsoft.com/office/officeart/2005/8/layout/vList5"/>
    <dgm:cxn modelId="{F394C5F8-2590-403D-914B-FB494C2C26B5}" type="presOf" srcId="{A99C411F-1AE7-44A2-8F47-FFF6509EE081}" destId="{DB568436-DBB4-4791-B687-B439FAB7FC6A}" srcOrd="0" destOrd="0" presId="urn:microsoft.com/office/officeart/2005/8/layout/vList5"/>
    <dgm:cxn modelId="{4ADEEFD5-7F8C-4D16-8525-5E966EE34BAA}" type="presOf" srcId="{AED37524-C9E9-4B8C-8CB5-7A2A33F93ACB}" destId="{DB568436-DBB4-4791-B687-B439FAB7FC6A}" srcOrd="0" destOrd="1" presId="urn:microsoft.com/office/officeart/2005/8/layout/vList5"/>
    <dgm:cxn modelId="{F59CCAB3-819F-4160-94DA-703F184308C2}" srcId="{5C23A7EE-77BD-4E3D-BF01-59DCAE5DA58E}" destId="{F1FD5E42-0941-4774-80A3-DA28F68B128B}" srcOrd="4" destOrd="0" parTransId="{28C3C798-ACCC-4635-BF6F-D49922D5FF4E}" sibTransId="{45E461CD-D045-4794-B47D-900548EB67EB}"/>
    <dgm:cxn modelId="{D8CEB391-006F-4D4E-96D1-FF8C87789753}" srcId="{5C23A7EE-77BD-4E3D-BF01-59DCAE5DA58E}" destId="{5AC608AB-A3BE-4477-A9D9-C22178B09CDF}" srcOrd="1" destOrd="0" parTransId="{6763714F-E748-4058-850B-926A85D62ECC}" sibTransId="{8EC57C18-C887-4AD2-BCA9-01DB4720E27D}"/>
    <dgm:cxn modelId="{64A72990-CFB8-4E30-9FB4-CCABE9AB3016}" srcId="{F1FD5E42-0941-4774-80A3-DA28F68B128B}" destId="{A99C411F-1AE7-44A2-8F47-FFF6509EE081}" srcOrd="0" destOrd="0" parTransId="{384BAEE5-89FD-47B0-ADE1-5B68A4321B4D}" sibTransId="{D9B8D5F5-9504-4095-8828-7BC15C6B8D6D}"/>
    <dgm:cxn modelId="{572ECDF6-4328-42C5-BDAB-E719DAE1BBA3}" srcId="{ED8299B9-3B7E-4A65-A39A-8161B2E60896}" destId="{611E633D-D45B-40B8-BB17-859DB0467768}" srcOrd="2" destOrd="0" parTransId="{C9A4CA01-F086-4A5D-B9E7-EC9A3511E06C}" sibTransId="{4DB38870-8F40-42D1-B42F-C1A2A0A5DB89}"/>
    <dgm:cxn modelId="{CE8E0061-63F6-4E78-9F92-282D5A0E10E5}" srcId="{ED8299B9-3B7E-4A65-A39A-8161B2E60896}" destId="{02D1506D-328D-40FA-ACC0-BFE6D8AE9E43}" srcOrd="1" destOrd="0" parTransId="{5DCA72F8-BB79-4D30-A5E0-52A120F300B8}" sibTransId="{8FEBB734-D6BC-4E3E-9590-4866BA5FA45B}"/>
    <dgm:cxn modelId="{4B3EFF17-32DF-4491-935B-C40CE58AB402}" srcId="{0D572762-C98D-4BEE-BC6D-04BB72B248ED}" destId="{D75588CF-0F66-4ED6-BEC6-DCEA279A8F0B}" srcOrd="1" destOrd="0" parTransId="{948E0937-475F-4D65-8507-DD73DCFA32B1}" sibTransId="{BD47D8A9-9A26-4F54-9187-D2FFB38ECFB1}"/>
    <dgm:cxn modelId="{F5AF7E3A-1973-4C71-A05A-F867E7FCD6C1}" srcId="{5AC608AB-A3BE-4477-A9D9-C22178B09CDF}" destId="{75DC644D-0451-4C37-9E7E-3B9BC76C14B5}" srcOrd="1" destOrd="0" parTransId="{887B9597-4995-43CA-A93D-B31A570068A5}" sibTransId="{E53A40F7-CD30-4FD8-AAB5-EA827BF142EE}"/>
    <dgm:cxn modelId="{4B20AFDB-4318-487C-842A-CE5C72196EE6}" type="presOf" srcId="{5C23A7EE-77BD-4E3D-BF01-59DCAE5DA58E}" destId="{9714708C-B0B6-407D-B963-BFF6E18267A8}" srcOrd="0" destOrd="0" presId="urn:microsoft.com/office/officeart/2005/8/layout/vList5"/>
    <dgm:cxn modelId="{13FBBFCF-D012-4257-8F98-4AA3E9F1B785}" srcId="{0D572762-C98D-4BEE-BC6D-04BB72B248ED}" destId="{B321FB1A-E692-44E3-81AC-E4D9E4328439}" srcOrd="0" destOrd="0" parTransId="{87DE2ED9-633B-4877-93EE-E4438958A204}" sibTransId="{3AE52B57-61BC-41AC-B7D2-3A8E09FA2419}"/>
    <dgm:cxn modelId="{5950274C-EB85-4C4E-9A27-D872418DD416}" srcId="{5C23A7EE-77BD-4E3D-BF01-59DCAE5DA58E}" destId="{0D572762-C98D-4BEE-BC6D-04BB72B248ED}" srcOrd="0" destOrd="0" parTransId="{1340D5A5-AABC-4B08-A3A7-E2DD932DA821}" sibTransId="{DFC2A521-0B56-4377-9BDF-B15D600E62FF}"/>
    <dgm:cxn modelId="{C5600537-EFCB-482A-997E-D1440A803B3F}" srcId="{903777B5-6393-499D-9CA8-12E1B9B6DC4A}" destId="{C36BB9E3-B5AB-49DF-961A-0C231B8E84F3}" srcOrd="2" destOrd="0" parTransId="{A726370C-CF71-4D84-A50E-223D621FF61F}" sibTransId="{44F9D218-46AC-4514-AD07-4EDD040B75D4}"/>
    <dgm:cxn modelId="{4725BF6E-820F-47CE-A4E4-367DE182E3E1}" type="presOf" srcId="{E3F5C187-F89A-452C-8529-86D0AB7D48B7}" destId="{2438AE80-9D71-47AB-9842-D30707E63FB1}" srcOrd="0" destOrd="1" presId="urn:microsoft.com/office/officeart/2005/8/layout/vList5"/>
    <dgm:cxn modelId="{C9EE16E8-09F0-4E90-9226-653823584387}" type="presOf" srcId="{903777B5-6393-499D-9CA8-12E1B9B6DC4A}" destId="{889D794C-3610-430B-A94D-88D1405338AB}" srcOrd="0" destOrd="0" presId="urn:microsoft.com/office/officeart/2005/8/layout/vList5"/>
    <dgm:cxn modelId="{C7CE77FB-95A8-41A1-9851-89C508D192A2}" srcId="{F1FD5E42-0941-4774-80A3-DA28F68B128B}" destId="{FBB60C31-0606-45C6-9763-63AC88EB1FC3}" srcOrd="2" destOrd="0" parTransId="{8FBF9407-D27F-4D5F-8F20-6B0F362AA579}" sibTransId="{00D68441-9463-4755-9C6A-12D93642A079}"/>
    <dgm:cxn modelId="{436FC172-EB63-4D97-9CB6-A09F02B4BA18}" type="presOf" srcId="{1D25CA65-73BF-4E49-8166-07BE8AA7A99D}" destId="{2438AE80-9D71-47AB-9842-D30707E63FB1}" srcOrd="0" destOrd="3" presId="urn:microsoft.com/office/officeart/2005/8/layout/vList5"/>
    <dgm:cxn modelId="{A275B1F6-EB11-496D-AC70-FB5B08C870D0}" type="presOf" srcId="{72EFE6B4-0B69-44B7-99C2-F28D6854F822}" destId="{EAFC26C2-41E8-4753-A781-D4A825AD06E6}" srcOrd="0" destOrd="4" presId="urn:microsoft.com/office/officeart/2005/8/layout/vList5"/>
    <dgm:cxn modelId="{0A26D114-4A1A-4AA6-9427-2BDF2BEE3FB9}" type="presParOf" srcId="{9714708C-B0B6-407D-B963-BFF6E18267A8}" destId="{FC97F859-0AB7-4647-AE62-8240CE5D421A}" srcOrd="0" destOrd="0" presId="urn:microsoft.com/office/officeart/2005/8/layout/vList5"/>
    <dgm:cxn modelId="{36845681-76BC-4DA0-85E7-D6A025943A1F}" type="presParOf" srcId="{FC97F859-0AB7-4647-AE62-8240CE5D421A}" destId="{C74E16DD-C39A-4A37-89ED-5B4952AAD5D8}" srcOrd="0" destOrd="0" presId="urn:microsoft.com/office/officeart/2005/8/layout/vList5"/>
    <dgm:cxn modelId="{D808651E-E8AF-4C4C-B297-F52A1344E793}" type="presParOf" srcId="{FC97F859-0AB7-4647-AE62-8240CE5D421A}" destId="{81CE6196-B776-469C-B529-505B598A0F4E}" srcOrd="1" destOrd="0" presId="urn:microsoft.com/office/officeart/2005/8/layout/vList5"/>
    <dgm:cxn modelId="{67B8E71D-BC3B-46AE-97CE-87E7D3DE4345}" type="presParOf" srcId="{9714708C-B0B6-407D-B963-BFF6E18267A8}" destId="{B8867601-22FA-4671-B0C9-011C46324C87}" srcOrd="1" destOrd="0" presId="urn:microsoft.com/office/officeart/2005/8/layout/vList5"/>
    <dgm:cxn modelId="{EB1DB00E-E7C8-4AC9-9AF0-FD697D34DBDA}" type="presParOf" srcId="{9714708C-B0B6-407D-B963-BFF6E18267A8}" destId="{345F992C-9441-4F86-B38A-6100186E4509}" srcOrd="2" destOrd="0" presId="urn:microsoft.com/office/officeart/2005/8/layout/vList5"/>
    <dgm:cxn modelId="{B6CBB38E-9ED1-4220-8BC6-F6194DFFCC7F}" type="presParOf" srcId="{345F992C-9441-4F86-B38A-6100186E4509}" destId="{DC13113F-DA2A-4090-B90B-60E8B4136C8A}" srcOrd="0" destOrd="0" presId="urn:microsoft.com/office/officeart/2005/8/layout/vList5"/>
    <dgm:cxn modelId="{D2AD4670-730A-4D8B-8CFC-F26E43485502}" type="presParOf" srcId="{345F992C-9441-4F86-B38A-6100186E4509}" destId="{EAFC26C2-41E8-4753-A781-D4A825AD06E6}" srcOrd="1" destOrd="0" presId="urn:microsoft.com/office/officeart/2005/8/layout/vList5"/>
    <dgm:cxn modelId="{C9E5A23A-8128-4399-9457-744D4B822A90}" type="presParOf" srcId="{9714708C-B0B6-407D-B963-BFF6E18267A8}" destId="{56D16DD7-D4BF-440D-B8C6-73D06301F81A}" srcOrd="3" destOrd="0" presId="urn:microsoft.com/office/officeart/2005/8/layout/vList5"/>
    <dgm:cxn modelId="{FD662AF5-CE28-48A8-964B-7376E6E71E67}" type="presParOf" srcId="{9714708C-B0B6-407D-B963-BFF6E18267A8}" destId="{61FD3C8D-D3FE-4E61-92F8-40FB7ED9C6F9}" srcOrd="4" destOrd="0" presId="urn:microsoft.com/office/officeart/2005/8/layout/vList5"/>
    <dgm:cxn modelId="{69C50397-AD13-4DA1-8CAB-65C05619F611}" type="presParOf" srcId="{61FD3C8D-D3FE-4E61-92F8-40FB7ED9C6F9}" destId="{889D794C-3610-430B-A94D-88D1405338AB}" srcOrd="0" destOrd="0" presId="urn:microsoft.com/office/officeart/2005/8/layout/vList5"/>
    <dgm:cxn modelId="{5F0C5BEB-1C81-49D6-B1D6-1CD82996BE55}" type="presParOf" srcId="{61FD3C8D-D3FE-4E61-92F8-40FB7ED9C6F9}" destId="{2438AE80-9D71-47AB-9842-D30707E63FB1}" srcOrd="1" destOrd="0" presId="urn:microsoft.com/office/officeart/2005/8/layout/vList5"/>
    <dgm:cxn modelId="{F1BD7532-2798-46CA-AAEC-B589B0F7992F}" type="presParOf" srcId="{9714708C-B0B6-407D-B963-BFF6E18267A8}" destId="{38A6C956-7886-4363-BE57-5C5FAACFE11B}" srcOrd="5" destOrd="0" presId="urn:microsoft.com/office/officeart/2005/8/layout/vList5"/>
    <dgm:cxn modelId="{61AAEE18-20E7-49F7-87CA-B1D4B37E95E7}" type="presParOf" srcId="{9714708C-B0B6-407D-B963-BFF6E18267A8}" destId="{5DC05D0D-F8B2-45C6-8312-BA94FDDFEF69}" srcOrd="6" destOrd="0" presId="urn:microsoft.com/office/officeart/2005/8/layout/vList5"/>
    <dgm:cxn modelId="{DA93E507-719F-4985-8842-76C9A63261CA}" type="presParOf" srcId="{5DC05D0D-F8B2-45C6-8312-BA94FDDFEF69}" destId="{21A4081C-61CB-41E1-BFD7-5441E944E50D}" srcOrd="0" destOrd="0" presId="urn:microsoft.com/office/officeart/2005/8/layout/vList5"/>
    <dgm:cxn modelId="{64788DBF-34FE-4EC1-B99C-3F850E6291A4}" type="presParOf" srcId="{5DC05D0D-F8B2-45C6-8312-BA94FDDFEF69}" destId="{1282E77A-AE19-4BEB-8047-95C0CA2D8013}" srcOrd="1" destOrd="0" presId="urn:microsoft.com/office/officeart/2005/8/layout/vList5"/>
    <dgm:cxn modelId="{D2C051ED-70CB-43AA-A8E1-6CD7AD421060}" type="presParOf" srcId="{9714708C-B0B6-407D-B963-BFF6E18267A8}" destId="{C1CE55A4-84CB-45FD-B721-BFF282FBB910}" srcOrd="7" destOrd="0" presId="urn:microsoft.com/office/officeart/2005/8/layout/vList5"/>
    <dgm:cxn modelId="{3CAF691E-C86F-45EC-8AEC-6F5C81EF02C9}" type="presParOf" srcId="{9714708C-B0B6-407D-B963-BFF6E18267A8}" destId="{27DB4723-316C-4513-B8B2-2F8FC9D51F9C}" srcOrd="8" destOrd="0" presId="urn:microsoft.com/office/officeart/2005/8/layout/vList5"/>
    <dgm:cxn modelId="{9602B171-BFDE-48A9-9F8C-D971B47F1E69}" type="presParOf" srcId="{27DB4723-316C-4513-B8B2-2F8FC9D51F9C}" destId="{B2A2C11C-3062-4A80-8705-7DB99ED56331}" srcOrd="0" destOrd="0" presId="urn:microsoft.com/office/officeart/2005/8/layout/vList5"/>
    <dgm:cxn modelId="{A2DBA2A1-FDD5-4A37-9410-AE454F0F6C76}" type="presParOf" srcId="{27DB4723-316C-4513-B8B2-2F8FC9D51F9C}" destId="{DB568436-DBB4-4791-B687-B439FAB7FC6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90B511-2159-4316-BD0C-793C4E52B3DA}">
      <dsp:nvSpPr>
        <dsp:cNvPr id="0" name=""/>
        <dsp:cNvSpPr/>
      </dsp:nvSpPr>
      <dsp:spPr>
        <a:xfrm>
          <a:off x="2572731" y="2521690"/>
          <a:ext cx="1819929" cy="1819929"/>
        </a:xfrm>
        <a:prstGeom prst="ellipse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Комитет</a:t>
          </a:r>
        </a:p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300" kern="1200" dirty="0" err="1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ЭнЭф</a:t>
          </a:r>
          <a:r>
            <a:rPr lang="ru-RU" sz="2300" kern="1200" dirty="0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и </a:t>
          </a:r>
          <a:r>
            <a:rPr lang="ru-RU" sz="2300" kern="1200" dirty="0" err="1" smtClean="0">
              <a:solidFill>
                <a:schemeClr val="bg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ЭнСб</a:t>
          </a:r>
          <a:endParaRPr lang="ru-RU" sz="2300" kern="1200" dirty="0">
            <a:solidFill>
              <a:schemeClr val="bg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2839253" y="2788212"/>
        <a:ext cx="1286885" cy="1286885"/>
      </dsp:txXfrm>
    </dsp:sp>
    <dsp:sp modelId="{72164F8B-0482-4DD7-853D-143FFE12FA08}">
      <dsp:nvSpPr>
        <dsp:cNvPr id="0" name=""/>
        <dsp:cNvSpPr/>
      </dsp:nvSpPr>
      <dsp:spPr>
        <a:xfrm rot="10770329">
          <a:off x="1387905" y="3173528"/>
          <a:ext cx="1169041" cy="518679"/>
        </a:xfrm>
        <a:prstGeom prst="leftRightArrow">
          <a:avLst/>
        </a:prstGeom>
        <a:solidFill>
          <a:schemeClr val="accent1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9F469F-B343-488C-82FF-347CC755ECC4}">
      <dsp:nvSpPr>
        <dsp:cNvPr id="0" name=""/>
        <dsp:cNvSpPr/>
      </dsp:nvSpPr>
      <dsp:spPr>
        <a:xfrm>
          <a:off x="686" y="2946631"/>
          <a:ext cx="1273950" cy="1019160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Органы государственной власти</a:t>
          </a:r>
          <a:endParaRPr lang="ru-RU" sz="10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30536" y="2976481"/>
        <a:ext cx="1214250" cy="959460"/>
      </dsp:txXfrm>
    </dsp:sp>
    <dsp:sp modelId="{F1EA8EFB-537B-40AC-9893-612396F9D354}">
      <dsp:nvSpPr>
        <dsp:cNvPr id="0" name=""/>
        <dsp:cNvSpPr/>
      </dsp:nvSpPr>
      <dsp:spPr>
        <a:xfrm rot="12874058">
          <a:off x="1847241" y="2224667"/>
          <a:ext cx="945009" cy="518679"/>
        </a:xfrm>
        <a:prstGeom prst="leftRightArrow">
          <a:avLst/>
        </a:prstGeom>
        <a:solidFill>
          <a:schemeClr val="accent1">
            <a:shade val="90000"/>
            <a:hueOff val="54259"/>
            <a:satOff val="-125"/>
            <a:lumOff val="3974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5E3213-EA6C-48A6-9F85-06E8891E6C50}">
      <dsp:nvSpPr>
        <dsp:cNvPr id="0" name=""/>
        <dsp:cNvSpPr/>
      </dsp:nvSpPr>
      <dsp:spPr>
        <a:xfrm>
          <a:off x="527630" y="1324863"/>
          <a:ext cx="1273950" cy="1019160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54253"/>
            <a:satOff val="1035"/>
            <a:lumOff val="45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Потенциальные Заказчики</a:t>
          </a:r>
          <a:endParaRPr lang="ru-RU" sz="10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557480" y="1354713"/>
        <a:ext cx="1214250" cy="959460"/>
      </dsp:txXfrm>
    </dsp:sp>
    <dsp:sp modelId="{EC814BC1-BAF7-4315-A168-D78D131F48D0}">
      <dsp:nvSpPr>
        <dsp:cNvPr id="0" name=""/>
        <dsp:cNvSpPr/>
      </dsp:nvSpPr>
      <dsp:spPr>
        <a:xfrm rot="15008901">
          <a:off x="2427987" y="1690239"/>
          <a:ext cx="982146" cy="518679"/>
        </a:xfrm>
        <a:prstGeom prst="leftRightArrow">
          <a:avLst/>
        </a:prstGeom>
        <a:solidFill>
          <a:schemeClr val="accent1">
            <a:shade val="90000"/>
            <a:hueOff val="108518"/>
            <a:satOff val="-250"/>
            <a:lumOff val="794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338E4A3-96B8-495A-85BC-AEA41C19F02F}">
      <dsp:nvSpPr>
        <dsp:cNvPr id="0" name=""/>
        <dsp:cNvSpPr/>
      </dsp:nvSpPr>
      <dsp:spPr>
        <a:xfrm>
          <a:off x="1907188" y="322556"/>
          <a:ext cx="1273950" cy="1019160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108505"/>
            <a:satOff val="2070"/>
            <a:lumOff val="914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Заказчики с опытом реализации</a:t>
          </a:r>
          <a:endParaRPr lang="ru-RU" sz="10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937038" y="352406"/>
        <a:ext cx="1214250" cy="959460"/>
      </dsp:txXfrm>
    </dsp:sp>
    <dsp:sp modelId="{AEA2E250-5ABB-4354-B019-8B67D2AD2E1F}">
      <dsp:nvSpPr>
        <dsp:cNvPr id="0" name=""/>
        <dsp:cNvSpPr/>
      </dsp:nvSpPr>
      <dsp:spPr>
        <a:xfrm rot="17185965">
          <a:off x="3500137" y="1682251"/>
          <a:ext cx="987164" cy="518679"/>
        </a:xfrm>
        <a:prstGeom prst="leftRightArrow">
          <a:avLst/>
        </a:prstGeom>
        <a:solidFill>
          <a:schemeClr val="accent1">
            <a:shade val="90000"/>
            <a:hueOff val="162777"/>
            <a:satOff val="-376"/>
            <a:lumOff val="1192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BE983E-F89C-45F0-BB0F-D00F4368D370}">
      <dsp:nvSpPr>
        <dsp:cNvPr id="0" name=""/>
        <dsp:cNvSpPr/>
      </dsp:nvSpPr>
      <dsp:spPr>
        <a:xfrm>
          <a:off x="3612415" y="322556"/>
          <a:ext cx="1273950" cy="1019160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162758"/>
            <a:satOff val="3105"/>
            <a:lumOff val="1371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Представители МСБ</a:t>
          </a:r>
          <a:endParaRPr lang="ru-RU" sz="10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3642265" y="352406"/>
        <a:ext cx="1214250" cy="959460"/>
      </dsp:txXfrm>
    </dsp:sp>
    <dsp:sp modelId="{2267983A-A395-4830-B02F-A62AED3ABA7F}">
      <dsp:nvSpPr>
        <dsp:cNvPr id="0" name=""/>
        <dsp:cNvSpPr/>
      </dsp:nvSpPr>
      <dsp:spPr>
        <a:xfrm rot="19400633">
          <a:off x="4171405" y="2350772"/>
          <a:ext cx="927667" cy="518679"/>
        </a:xfrm>
        <a:prstGeom prst="leftRightArrow">
          <a:avLst/>
        </a:prstGeom>
        <a:solidFill>
          <a:schemeClr val="accent1">
            <a:shade val="90000"/>
            <a:hueOff val="217036"/>
            <a:satOff val="-501"/>
            <a:lumOff val="15897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E9A88B2-4246-4494-9A69-7C3E8E4FFE14}">
      <dsp:nvSpPr>
        <dsp:cNvPr id="0" name=""/>
        <dsp:cNvSpPr/>
      </dsp:nvSpPr>
      <dsp:spPr>
        <a:xfrm>
          <a:off x="4991973" y="1324863"/>
          <a:ext cx="1273950" cy="1019160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217011"/>
            <a:satOff val="4140"/>
            <a:lumOff val="1828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Эксперты в различных сферах области</a:t>
          </a:r>
          <a:endParaRPr lang="ru-RU" sz="10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5021823" y="1354713"/>
        <a:ext cx="1214250" cy="959460"/>
      </dsp:txXfrm>
    </dsp:sp>
    <dsp:sp modelId="{6F8AAF53-5220-44ED-B104-BB01DC9173D5}">
      <dsp:nvSpPr>
        <dsp:cNvPr id="0" name=""/>
        <dsp:cNvSpPr/>
      </dsp:nvSpPr>
      <dsp:spPr>
        <a:xfrm rot="31578">
          <a:off x="4574018" y="3189218"/>
          <a:ext cx="878605" cy="518679"/>
        </a:xfrm>
        <a:prstGeom prst="leftRightArrow">
          <a:avLst/>
        </a:prstGeom>
        <a:solidFill>
          <a:schemeClr val="accent1">
            <a:shade val="90000"/>
            <a:hueOff val="271295"/>
            <a:satOff val="-626"/>
            <a:lumOff val="19871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BD635C4-F8D7-4F86-B8E8-080CBE0BCC41}">
      <dsp:nvSpPr>
        <dsp:cNvPr id="0" name=""/>
        <dsp:cNvSpPr/>
      </dsp:nvSpPr>
      <dsp:spPr>
        <a:xfrm>
          <a:off x="5518917" y="2946631"/>
          <a:ext cx="1273950" cy="1019160"/>
        </a:xfrm>
        <a:prstGeom prst="roundRect">
          <a:avLst>
            <a:gd name="adj" fmla="val 10000"/>
          </a:avLst>
        </a:prstGeom>
        <a:solidFill>
          <a:schemeClr val="accent1">
            <a:shade val="80000"/>
            <a:hueOff val="271263"/>
            <a:satOff val="5175"/>
            <a:lumOff val="2285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Инвесторы, кредитные организации</a:t>
          </a:r>
          <a:endParaRPr lang="ru-RU" sz="1000" kern="1200" dirty="0">
            <a:solidFill>
              <a:schemeClr val="tx1"/>
            </a:solidFill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5548767" y="2976481"/>
        <a:ext cx="1214250" cy="95946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5D5EA2-CCBA-4F11-88BC-098F77DD4E9A}">
      <dsp:nvSpPr>
        <dsp:cNvPr id="0" name=""/>
        <dsp:cNvSpPr/>
      </dsp:nvSpPr>
      <dsp:spPr>
        <a:xfrm>
          <a:off x="0" y="50469"/>
          <a:ext cx="6437251" cy="158118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Цель 1 -Развитие нормативно-правовой базы в области энергосбережения и повышения энергоэффективности</a:t>
          </a:r>
          <a:endParaRPr lang="ru-RU" sz="19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0" y="50469"/>
        <a:ext cx="6437251" cy="1054125"/>
      </dsp:txXfrm>
    </dsp:sp>
    <dsp:sp modelId="{1C53DF64-EB16-4009-8E58-732804FB4868}">
      <dsp:nvSpPr>
        <dsp:cNvPr id="0" name=""/>
        <dsp:cNvSpPr/>
      </dsp:nvSpPr>
      <dsp:spPr>
        <a:xfrm>
          <a:off x="1318473" y="1104594"/>
          <a:ext cx="6437251" cy="2736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ts val="1200"/>
            </a:spcAft>
            <a:buChar char="••"/>
          </a:pPr>
          <a:r>
            <a:rPr lang="ru-RU" sz="19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Экспертное участие в развитии отраслевой законодательной базы по энергосбережению во всех секторах экономики</a:t>
          </a:r>
          <a:endParaRPr lang="ru-RU" sz="19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ts val="1200"/>
            </a:spcAft>
            <a:buChar char="••"/>
          </a:pPr>
          <a:r>
            <a:rPr lang="ru-RU" sz="19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Аккумуляция экспертных предложений, формирование потребностей в нормативно-правовых разработках, взаимодействие с профильными ответственными ведомствами по предложениям</a:t>
          </a:r>
          <a:endParaRPr lang="ru-RU" sz="19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398608" y="1184729"/>
        <a:ext cx="6276981" cy="25757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5D5EA2-CCBA-4F11-88BC-098F77DD4E9A}">
      <dsp:nvSpPr>
        <dsp:cNvPr id="0" name=""/>
        <dsp:cNvSpPr/>
      </dsp:nvSpPr>
      <dsp:spPr>
        <a:xfrm>
          <a:off x="0" y="96475"/>
          <a:ext cx="6461473" cy="131621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83820" numCol="1" spcCol="1270" anchor="t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Цель 2 -Развитие малого и среднего бизнеса в сфере энергоэффективности</a:t>
          </a:r>
          <a:endParaRPr lang="ru-RU" sz="22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0" y="96475"/>
        <a:ext cx="6461473" cy="877473"/>
      </dsp:txXfrm>
    </dsp:sp>
    <dsp:sp modelId="{1C53DF64-EB16-4009-8E58-732804FB4868}">
      <dsp:nvSpPr>
        <dsp:cNvPr id="0" name=""/>
        <dsp:cNvSpPr/>
      </dsp:nvSpPr>
      <dsp:spPr>
        <a:xfrm>
          <a:off x="1323434" y="973949"/>
          <a:ext cx="6461473" cy="2772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ts val="1200"/>
            </a:spcAft>
            <a:buChar char="••"/>
          </a:pPr>
          <a:r>
            <a:rPr lang="ru-RU" sz="22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Стимулирование повышения конкурентоспособности малых и средних предприятий за счет применения технологий энергосбережения</a:t>
          </a:r>
          <a:endParaRPr lang="ru-RU" sz="22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ts val="1200"/>
            </a:spcAft>
            <a:buChar char="••"/>
          </a:pPr>
          <a:r>
            <a:rPr lang="ru-RU" sz="22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Поддержка разработки и производства </a:t>
          </a:r>
          <a:r>
            <a:rPr lang="ru-RU" sz="2200" kern="1200" dirty="0" err="1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энергоэффективных</a:t>
          </a:r>
          <a:r>
            <a:rPr lang="ru-RU" sz="22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 технологий</a:t>
          </a:r>
          <a:endParaRPr lang="ru-RU" sz="22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404623" y="1055138"/>
        <a:ext cx="6299095" cy="260962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5D5EA2-CCBA-4F11-88BC-098F77DD4E9A}">
      <dsp:nvSpPr>
        <dsp:cNvPr id="0" name=""/>
        <dsp:cNvSpPr/>
      </dsp:nvSpPr>
      <dsp:spPr>
        <a:xfrm>
          <a:off x="0" y="20020"/>
          <a:ext cx="6453400" cy="102855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904" tIns="120904" rIns="120904" bIns="64770" numCol="1" spcCol="1270" anchor="t" anchorCtr="0">
          <a:noAutofit/>
        </a:bodyPr>
        <a:lstStyle/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7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Цель 3 -Массовое тиражирование успешных проектов по энергосбережению </a:t>
          </a:r>
          <a:endParaRPr lang="ru-RU" sz="17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0" y="20020"/>
        <a:ext cx="6453400" cy="685702"/>
      </dsp:txXfrm>
    </dsp:sp>
    <dsp:sp modelId="{1C53DF64-EB16-4009-8E58-732804FB4868}">
      <dsp:nvSpPr>
        <dsp:cNvPr id="0" name=""/>
        <dsp:cNvSpPr/>
      </dsp:nvSpPr>
      <dsp:spPr>
        <a:xfrm>
          <a:off x="1321780" y="705723"/>
          <a:ext cx="6453400" cy="4284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0904" tIns="120904" rIns="120904" bIns="120904" numCol="1" spcCol="1270" anchor="t" anchorCtr="0">
          <a:noAutofit/>
        </a:bodyPr>
        <a:lstStyle/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ts val="1200"/>
            </a:spcAft>
            <a:buChar char="••"/>
          </a:pPr>
          <a:r>
            <a:rPr lang="ru-RU" sz="17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Организация методологической поддержки, повышения информированности потенциальных заказчиков, создание мотивации к оптимизации энергопотребления</a:t>
          </a:r>
          <a:endParaRPr lang="ru-RU" sz="17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ts val="1200"/>
            </a:spcAft>
            <a:buChar char="••"/>
          </a:pPr>
          <a:r>
            <a:rPr lang="ru-RU" sz="17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Аккумуляция проектов энергосбережения с опытом внедрения: положительным - для массового тиражирования, негативным – для доработки (при наличии предпосылок успешного проекта)</a:t>
          </a:r>
          <a:endParaRPr lang="ru-RU" sz="17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ts val="1200"/>
            </a:spcAft>
            <a:buChar char="••"/>
          </a:pPr>
          <a:r>
            <a:rPr lang="ru-RU" sz="17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Подготовка успешных проектов к массовому тиражированию - создание типовых договоров, типовых проектов, финансовых схем</a:t>
          </a:r>
          <a:endParaRPr lang="ru-RU" sz="17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71450" lvl="1" indent="-171450" algn="l" defTabSz="755650">
            <a:lnSpc>
              <a:spcPct val="90000"/>
            </a:lnSpc>
            <a:spcBef>
              <a:spcPct val="0"/>
            </a:spcBef>
            <a:spcAft>
              <a:spcPts val="1200"/>
            </a:spcAft>
            <a:buChar char="••"/>
          </a:pPr>
          <a:r>
            <a:rPr lang="ru-RU" sz="17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Поиск решений, направленных на повышение качества и снижение стоимости проектов</a:t>
          </a:r>
          <a:endParaRPr lang="ru-RU" sz="17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447254" y="831197"/>
        <a:ext cx="6202452" cy="403305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5D5EA2-CCBA-4F11-88BC-098F77DD4E9A}">
      <dsp:nvSpPr>
        <dsp:cNvPr id="0" name=""/>
        <dsp:cNvSpPr/>
      </dsp:nvSpPr>
      <dsp:spPr>
        <a:xfrm>
          <a:off x="0" y="360140"/>
          <a:ext cx="6526065" cy="8208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72390" numCol="1" spcCol="1270" anchor="t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Цель 4 -Создание финансового инструмента</a:t>
          </a:r>
          <a:endParaRPr lang="ru-RU" sz="19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0" y="360140"/>
        <a:ext cx="6526065" cy="547200"/>
      </dsp:txXfrm>
    </dsp:sp>
    <dsp:sp modelId="{1C53DF64-EB16-4009-8E58-732804FB4868}">
      <dsp:nvSpPr>
        <dsp:cNvPr id="0" name=""/>
        <dsp:cNvSpPr/>
      </dsp:nvSpPr>
      <dsp:spPr>
        <a:xfrm>
          <a:off x="1336664" y="907340"/>
          <a:ext cx="6526065" cy="23256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5128" tIns="135128" rIns="135128" bIns="135128" numCol="1" spcCol="1270" anchor="t" anchorCtr="0">
          <a:noAutofit/>
        </a:bodyPr>
        <a:lstStyle/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ts val="1200"/>
            </a:spcAft>
            <a:buChar char="••"/>
          </a:pPr>
          <a:r>
            <a:rPr lang="ru-RU" sz="19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Разработка мер поддержки субъектов МСП на цели модернизации и энергоэффективности</a:t>
          </a:r>
          <a:endParaRPr lang="ru-RU" sz="19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ts val="1200"/>
            </a:spcAft>
            <a:buChar char="••"/>
          </a:pPr>
          <a:r>
            <a:rPr lang="ru-RU" sz="19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Поиск и создание возможностей для финансирования проектов энергосбережения</a:t>
          </a:r>
          <a:endParaRPr lang="ru-RU" sz="19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171450" lvl="1" indent="-171450" algn="l" defTabSz="844550">
            <a:lnSpc>
              <a:spcPct val="90000"/>
            </a:lnSpc>
            <a:spcBef>
              <a:spcPct val="0"/>
            </a:spcBef>
            <a:spcAft>
              <a:spcPts val="1200"/>
            </a:spcAft>
            <a:buChar char="••"/>
          </a:pPr>
          <a:r>
            <a:rPr lang="ru-RU" sz="19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Стимулирование инвестиционной активности в проекты энергосбережения</a:t>
          </a:r>
          <a:endParaRPr lang="ru-RU" sz="19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404778" y="975454"/>
        <a:ext cx="6389837" cy="218937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5D5EA2-CCBA-4F11-88BC-098F77DD4E9A}">
      <dsp:nvSpPr>
        <dsp:cNvPr id="0" name=""/>
        <dsp:cNvSpPr/>
      </dsp:nvSpPr>
      <dsp:spPr>
        <a:xfrm>
          <a:off x="0" y="21861"/>
          <a:ext cx="6501844" cy="12436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Цель 5 -Информационная и консультационная поддержка инициатив</a:t>
          </a:r>
          <a:endParaRPr lang="ru-RU" sz="20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0" y="21861"/>
        <a:ext cx="6501844" cy="829092"/>
      </dsp:txXfrm>
    </dsp:sp>
    <dsp:sp modelId="{1C53DF64-EB16-4009-8E58-732804FB4868}">
      <dsp:nvSpPr>
        <dsp:cNvPr id="0" name=""/>
        <dsp:cNvSpPr/>
      </dsp:nvSpPr>
      <dsp:spPr>
        <a:xfrm>
          <a:off x="1331702" y="850954"/>
          <a:ext cx="6501844" cy="33120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ts val="1200"/>
            </a:spcAft>
            <a:buChar char="••"/>
          </a:pPr>
          <a:r>
            <a:rPr lang="ru-RU" sz="20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Изучение и адаптация в России передовых достижений в области энергоэффективности и энергосбережения</a:t>
          </a:r>
          <a:endParaRPr lang="ru-RU" sz="20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ts val="1200"/>
            </a:spcAft>
            <a:buChar char="••"/>
          </a:pPr>
          <a:r>
            <a:rPr lang="ru-RU" sz="20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Организация методологической поддержки, повышения информированности представителей МСП</a:t>
          </a:r>
          <a:endParaRPr lang="ru-RU" sz="20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ts val="1200"/>
            </a:spcAft>
            <a:buChar char="••"/>
          </a:pPr>
          <a:r>
            <a:rPr lang="ru-RU" sz="20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Организация продуктивной рабочей коммуникации между всеми объектами взаимодействия комитета</a:t>
          </a:r>
          <a:endParaRPr lang="ru-RU" sz="20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1428707" y="947959"/>
        <a:ext cx="6307834" cy="311799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1CE6196-B776-469C-B529-505B598A0F4E}">
      <dsp:nvSpPr>
        <dsp:cNvPr id="0" name=""/>
        <dsp:cNvSpPr/>
      </dsp:nvSpPr>
      <dsp:spPr>
        <a:xfrm rot="5400000">
          <a:off x="4968958" y="-2028994"/>
          <a:ext cx="787995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Привлечение инвестиций в инновационную модернизацию и энергосбережение</a:t>
          </a:r>
          <a:endParaRPr lang="ru-RU" sz="10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Достижение целей 261-ФЗ и Госпрограммы по энергосбережению</a:t>
          </a:r>
          <a:endParaRPr lang="ru-RU" sz="10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 rot="-5400000">
        <a:off x="2839212" y="139219"/>
        <a:ext cx="5009021" cy="711061"/>
      </dsp:txXfrm>
    </dsp:sp>
    <dsp:sp modelId="{C74E16DD-C39A-4A37-89ED-5B4952AAD5D8}">
      <dsp:nvSpPr>
        <dsp:cNvPr id="0" name=""/>
        <dsp:cNvSpPr/>
      </dsp:nvSpPr>
      <dsp:spPr>
        <a:xfrm>
          <a:off x="0" y="2252"/>
          <a:ext cx="2839212" cy="9849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Органы государственной власти</a:t>
          </a:r>
          <a:endParaRPr lang="ru-RU" sz="19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48083" y="50335"/>
        <a:ext cx="2743046" cy="888828"/>
      </dsp:txXfrm>
    </dsp:sp>
    <dsp:sp modelId="{EAFC26C2-41E8-4753-A781-D4A825AD06E6}">
      <dsp:nvSpPr>
        <dsp:cNvPr id="0" name=""/>
        <dsp:cNvSpPr/>
      </dsp:nvSpPr>
      <dsp:spPr>
        <a:xfrm rot="5400000">
          <a:off x="4968958" y="-994750"/>
          <a:ext cx="787995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20955" rIns="41910" bIns="20955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Повышение информированности</a:t>
          </a:r>
          <a:endParaRPr lang="ru-RU" sz="10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Методологическая поддержка, повышение компетентности</a:t>
          </a:r>
          <a:endParaRPr lang="ru-RU" sz="10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Обмен опытом с другими заказчиками</a:t>
          </a:r>
          <a:endParaRPr lang="ru-RU" sz="10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Создание востребованности на проекты по энергоэффективности</a:t>
          </a:r>
          <a:endParaRPr lang="ru-RU" sz="10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Повышение качества исполнения проектов</a:t>
          </a:r>
          <a:endParaRPr lang="ru-RU" sz="10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 rot="-5400000">
        <a:off x="2839212" y="1173463"/>
        <a:ext cx="5009021" cy="711061"/>
      </dsp:txXfrm>
    </dsp:sp>
    <dsp:sp modelId="{DC13113F-DA2A-4090-B90B-60E8B4136C8A}">
      <dsp:nvSpPr>
        <dsp:cNvPr id="0" name=""/>
        <dsp:cNvSpPr/>
      </dsp:nvSpPr>
      <dsp:spPr>
        <a:xfrm>
          <a:off x="0" y="1036496"/>
          <a:ext cx="2839212" cy="9849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Заказчики</a:t>
          </a:r>
          <a:endParaRPr lang="ru-RU" sz="19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48083" y="1084579"/>
        <a:ext cx="2743046" cy="888828"/>
      </dsp:txXfrm>
    </dsp:sp>
    <dsp:sp modelId="{2438AE80-9D71-47AB-9842-D30707E63FB1}">
      <dsp:nvSpPr>
        <dsp:cNvPr id="0" name=""/>
        <dsp:cNvSpPr/>
      </dsp:nvSpPr>
      <dsp:spPr>
        <a:xfrm rot="5400000">
          <a:off x="4968958" y="39494"/>
          <a:ext cx="787995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Объем работ в виде востребованности у Заказчиков</a:t>
          </a:r>
          <a:endParaRPr lang="ru-RU" sz="10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57150" marR="0" lvl="1" indent="0" algn="l" defTabSz="4445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Char char="••"/>
            <a:tabLst/>
            <a:defRPr/>
          </a:pPr>
          <a:r>
            <a:rPr lang="ru-RU" sz="10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Формирование готовности предложения (проработанных кейсов)</a:t>
          </a:r>
          <a:endParaRPr lang="ru-RU" sz="10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57150" marR="0" lvl="1" indent="0" algn="l" defTabSz="4445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Char char="••"/>
            <a:tabLst/>
            <a:defRPr/>
          </a:pPr>
          <a:r>
            <a:rPr lang="ru-RU" sz="10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Формирование готовых кредитных решений</a:t>
          </a:r>
          <a:endParaRPr lang="ru-RU" sz="10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57150" marR="0" lvl="1" indent="0" algn="l" defTabSz="444500" eaLnBrk="1" fontAlgn="auto" latinLnBrk="0" hangingPunct="1">
            <a:lnSpc>
              <a:spcPct val="90000"/>
            </a:lnSpc>
            <a:spcBef>
              <a:spcPct val="0"/>
            </a:spcBef>
            <a:spcAft>
              <a:spcPct val="15000"/>
            </a:spcAft>
            <a:buClrTx/>
            <a:buSzTx/>
            <a:buFontTx/>
            <a:buChar char="••"/>
            <a:tabLst/>
            <a:defRPr/>
          </a:pPr>
          <a:r>
            <a:rPr lang="ru-RU" sz="10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Снижение стоимости исполнения проектов</a:t>
          </a:r>
          <a:endParaRPr lang="ru-RU" sz="10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 rot="-5400000">
        <a:off x="2839212" y="2207708"/>
        <a:ext cx="5009021" cy="711061"/>
      </dsp:txXfrm>
    </dsp:sp>
    <dsp:sp modelId="{889D794C-3610-430B-A94D-88D1405338AB}">
      <dsp:nvSpPr>
        <dsp:cNvPr id="0" name=""/>
        <dsp:cNvSpPr/>
      </dsp:nvSpPr>
      <dsp:spPr>
        <a:xfrm>
          <a:off x="0" y="2070740"/>
          <a:ext cx="2839212" cy="9849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МСБ</a:t>
          </a:r>
          <a:endParaRPr lang="ru-RU" sz="19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48083" y="2118823"/>
        <a:ext cx="2743046" cy="888828"/>
      </dsp:txXfrm>
    </dsp:sp>
    <dsp:sp modelId="{1282E77A-AE19-4BEB-8047-95C0CA2D8013}">
      <dsp:nvSpPr>
        <dsp:cNvPr id="0" name=""/>
        <dsp:cNvSpPr/>
      </dsp:nvSpPr>
      <dsp:spPr>
        <a:xfrm rot="5400000">
          <a:off x="4968958" y="1073738"/>
          <a:ext cx="787995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Квалифицированные Заказчики и Исполнители проектов</a:t>
          </a:r>
          <a:endParaRPr lang="ru-RU" sz="10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Снижение рисков за счет качественной проработки</a:t>
          </a:r>
          <a:endParaRPr lang="ru-RU" sz="10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Формирование проверенного рынка</a:t>
          </a:r>
          <a:endParaRPr lang="ru-RU" sz="10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 rot="-5400000">
        <a:off x="2839212" y="3241952"/>
        <a:ext cx="5009021" cy="711061"/>
      </dsp:txXfrm>
    </dsp:sp>
    <dsp:sp modelId="{21A4081C-61CB-41E1-BFD7-5441E944E50D}">
      <dsp:nvSpPr>
        <dsp:cNvPr id="0" name=""/>
        <dsp:cNvSpPr/>
      </dsp:nvSpPr>
      <dsp:spPr>
        <a:xfrm>
          <a:off x="0" y="3104984"/>
          <a:ext cx="2839212" cy="9849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Инвесторы</a:t>
          </a:r>
          <a:endParaRPr lang="ru-RU" sz="19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48083" y="3153067"/>
        <a:ext cx="2743046" cy="888828"/>
      </dsp:txXfrm>
    </dsp:sp>
    <dsp:sp modelId="{DB568436-DBB4-4791-B687-B439FAB7FC6A}">
      <dsp:nvSpPr>
        <dsp:cNvPr id="0" name=""/>
        <dsp:cNvSpPr/>
      </dsp:nvSpPr>
      <dsp:spPr>
        <a:xfrm rot="5400000">
          <a:off x="4968958" y="2107982"/>
          <a:ext cx="787995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19050" rIns="38100" bIns="19050" numCol="1" spcCol="1270" anchor="ctr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Обмен опытом</a:t>
          </a:r>
          <a:endParaRPr lang="ru-RU" sz="10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Взаимодействие с экспертами разных отраслей</a:t>
          </a:r>
          <a:endParaRPr lang="ru-RU" sz="10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0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Возможность участия в бизнесе</a:t>
          </a:r>
          <a:endParaRPr lang="ru-RU" sz="10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 rot="-5400000">
        <a:off x="2839212" y="4276196"/>
        <a:ext cx="5009021" cy="711061"/>
      </dsp:txXfrm>
    </dsp:sp>
    <dsp:sp modelId="{B2A2C11C-3062-4A80-8705-7DB99ED56331}">
      <dsp:nvSpPr>
        <dsp:cNvPr id="0" name=""/>
        <dsp:cNvSpPr/>
      </dsp:nvSpPr>
      <dsp:spPr>
        <a:xfrm>
          <a:off x="0" y="4139228"/>
          <a:ext cx="2839212" cy="98499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kern="1200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rPr>
            <a:t>Эксперты</a:t>
          </a:r>
          <a:endParaRPr lang="ru-RU" sz="1900" kern="1200" dirty="0">
            <a:latin typeface="Verdana" panose="020B0604030504040204" pitchFamily="34" charset="0"/>
            <a:ea typeface="Verdana" panose="020B0604030504040204" pitchFamily="34" charset="0"/>
            <a:cs typeface="Verdana" panose="020B0604030504040204" pitchFamily="34" charset="0"/>
          </a:endParaRPr>
        </a:p>
      </dsp:txBody>
      <dsp:txXfrm>
        <a:off x="48083" y="4187311"/>
        <a:ext cx="2743046" cy="8888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DF2F5-7473-420C-8411-F234175E8897}" type="datetimeFigureOut">
              <a:rPr lang="ru-RU" smtClean="0"/>
              <a:t>18.04.2016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62AB7-9B57-4789-A8B7-466E038301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16214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DF2F5-7473-420C-8411-F234175E8897}" type="datetimeFigureOut">
              <a:rPr lang="ru-RU" smtClean="0"/>
              <a:t>18.04.2016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62AB7-9B57-4789-A8B7-466E038301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439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DF2F5-7473-420C-8411-F234175E8897}" type="datetimeFigureOut">
              <a:rPr lang="ru-RU" smtClean="0"/>
              <a:t>18.04.2016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62AB7-9B57-4789-A8B7-466E038301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2047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DF2F5-7473-420C-8411-F234175E8897}" type="datetimeFigureOut">
              <a:rPr lang="ru-RU" smtClean="0"/>
              <a:t>18.04.2016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62AB7-9B57-4789-A8B7-466E038301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2072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DF2F5-7473-420C-8411-F234175E8897}" type="datetimeFigureOut">
              <a:rPr lang="ru-RU" smtClean="0"/>
              <a:t>18.04.2016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62AB7-9B57-4789-A8B7-466E038301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3062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DF2F5-7473-420C-8411-F234175E8897}" type="datetimeFigureOut">
              <a:rPr lang="ru-RU" smtClean="0"/>
              <a:t>18.04.2016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62AB7-9B57-4789-A8B7-466E038301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8606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DF2F5-7473-420C-8411-F234175E8897}" type="datetimeFigureOut">
              <a:rPr lang="ru-RU" smtClean="0"/>
              <a:t>18.04.2016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62AB7-9B57-4789-A8B7-466E038301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65039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DF2F5-7473-420C-8411-F234175E8897}" type="datetimeFigureOut">
              <a:rPr lang="ru-RU" smtClean="0"/>
              <a:t>18.04.2016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62AB7-9B57-4789-A8B7-466E038301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6810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DF2F5-7473-420C-8411-F234175E8897}" type="datetimeFigureOut">
              <a:rPr lang="ru-RU" smtClean="0"/>
              <a:t>18.04.2016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62AB7-9B57-4789-A8B7-466E038301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0440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DF2F5-7473-420C-8411-F234175E8897}" type="datetimeFigureOut">
              <a:rPr lang="ru-RU" smtClean="0"/>
              <a:t>18.04.2016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62AB7-9B57-4789-A8B7-466E038301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448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DF2F5-7473-420C-8411-F234175E8897}" type="datetimeFigureOut">
              <a:rPr lang="ru-RU" smtClean="0"/>
              <a:t>18.04.2016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962AB7-9B57-4789-A8B7-466E038301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4693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DF2F5-7473-420C-8411-F234175E8897}" type="datetimeFigureOut">
              <a:rPr lang="ru-RU" smtClean="0"/>
              <a:t>18.04.2016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962AB7-9B57-4789-A8B7-466E038301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989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4400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Комитет по энергоэффективности и энергосбережению</a:t>
            </a:r>
            <a:r>
              <a:rPr lang="ru-RU" sz="44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43000" y="4260281"/>
            <a:ext cx="6858000" cy="1241822"/>
          </a:xfrm>
        </p:spPr>
        <p:txBody>
          <a:bodyPr/>
          <a:lstStyle/>
          <a:p>
            <a:r>
              <a:rPr lang="ru-RU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ОПОРА РОССИИ</a:t>
            </a:r>
            <a:endParaRPr lang="ru-RU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62759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1645" y="372336"/>
            <a:ext cx="7886700" cy="994172"/>
          </a:xfrm>
        </p:spPr>
        <p:txBody>
          <a:bodyPr>
            <a:normAutofit/>
          </a:bodyPr>
          <a:lstStyle/>
          <a:p>
            <a:r>
              <a:rPr lang="ru-RU" sz="40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Объекты </a:t>
            </a:r>
            <a:r>
              <a:rPr lang="ru-RU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взаимодействия</a:t>
            </a:r>
            <a:endParaRPr lang="ru-RU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2420392"/>
              </p:ext>
            </p:extLst>
          </p:nvPr>
        </p:nvGraphicFramePr>
        <p:xfrm>
          <a:off x="1377679" y="1085748"/>
          <a:ext cx="6793555" cy="46887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Объект 2"/>
          <p:cNvSpPr txBox="1">
            <a:spLocks/>
          </p:cNvSpPr>
          <p:nvPr/>
        </p:nvSpPr>
        <p:spPr>
          <a:xfrm>
            <a:off x="3929974" y="5554493"/>
            <a:ext cx="5053922" cy="1167087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68580" tIns="34290" rIns="68580" bIns="3429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Bef>
                <a:spcPts val="1350"/>
              </a:spcBef>
              <a:buNone/>
            </a:pPr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180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Консолидация усилий всех заинтересованных сторон позволит создать условия для массового тиражирования успешных проектов энергосбережения и повышения энергоэффективности с участием МСБ</a:t>
            </a:r>
            <a:endParaRPr lang="ru-RU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727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Цели и направления работ</a:t>
            </a:r>
            <a:endParaRPr lang="ru-RU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26701202"/>
              </p:ext>
            </p:extLst>
          </p:nvPr>
        </p:nvGraphicFramePr>
        <p:xfrm>
          <a:off x="865761" y="1945532"/>
          <a:ext cx="7755725" cy="38910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898925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Цели и направления работ</a:t>
            </a:r>
            <a:endParaRPr lang="ru-RU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734916660"/>
              </p:ext>
            </p:extLst>
          </p:nvPr>
        </p:nvGraphicFramePr>
        <p:xfrm>
          <a:off x="836579" y="1935804"/>
          <a:ext cx="7784908" cy="3842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94856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Цели и направления работ</a:t>
            </a:r>
            <a:endParaRPr lang="ru-RU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60517830"/>
              </p:ext>
            </p:extLst>
          </p:nvPr>
        </p:nvGraphicFramePr>
        <p:xfrm>
          <a:off x="846305" y="1566154"/>
          <a:ext cx="7775181" cy="5009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40962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Цели и направления работ</a:t>
            </a:r>
            <a:endParaRPr lang="ru-RU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1324715648"/>
              </p:ext>
            </p:extLst>
          </p:nvPr>
        </p:nvGraphicFramePr>
        <p:xfrm>
          <a:off x="758757" y="1760707"/>
          <a:ext cx="7862730" cy="35930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5264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Цели и направления работ</a:t>
            </a:r>
            <a:endParaRPr lang="ru-RU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521170370"/>
              </p:ext>
            </p:extLst>
          </p:nvPr>
        </p:nvGraphicFramePr>
        <p:xfrm>
          <a:off x="787939" y="1690690"/>
          <a:ext cx="7833547" cy="41848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38509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Предполагаемый результат</a:t>
            </a:r>
            <a:endParaRPr lang="ru-RU" sz="4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0884403"/>
              </p:ext>
            </p:extLst>
          </p:nvPr>
        </p:nvGraphicFramePr>
        <p:xfrm>
          <a:off x="706471" y="1468877"/>
          <a:ext cx="7886700" cy="51264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3887471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</TotalTime>
  <Words>377</Words>
  <Application>Microsoft Office PowerPoint</Application>
  <PresentationFormat>Экран (4:3)</PresentationFormat>
  <Paragraphs>60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Verdana</vt:lpstr>
      <vt:lpstr>Тема Office</vt:lpstr>
      <vt:lpstr>Комитет по энергоэффективности и энергосбережению </vt:lpstr>
      <vt:lpstr>Объекты взаимодействия</vt:lpstr>
      <vt:lpstr>Цели и направления работ</vt:lpstr>
      <vt:lpstr>Цели и направления работ</vt:lpstr>
      <vt:lpstr>Цели и направления работ</vt:lpstr>
      <vt:lpstr>Цели и направления работ</vt:lpstr>
      <vt:lpstr>Цели и направления работ</vt:lpstr>
      <vt:lpstr>Предполагаемый результат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Комитет по энергоэффективности и энергосбережению </dc:title>
  <dc:creator>Борисов Александр Михайлович</dc:creator>
  <cp:lastModifiedBy>Борисов Александр Михайлович</cp:lastModifiedBy>
  <cp:revision>15</cp:revision>
  <dcterms:created xsi:type="dcterms:W3CDTF">2016-04-15T11:41:37Z</dcterms:created>
  <dcterms:modified xsi:type="dcterms:W3CDTF">2016-04-18T06:08:50Z</dcterms:modified>
</cp:coreProperties>
</file>