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6" r:id="rId6"/>
    <p:sldId id="260" r:id="rId7"/>
    <p:sldId id="261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2F267E-0774-414A-9090-7CB1D225FE2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E4331D-3A18-4B8A-8E12-C658C8323E18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Подготовка экспертной оценки и позиции Комитета по проектам </a:t>
          </a:r>
          <a:r>
            <a:rPr lang="ru-RU" sz="16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НПА </a:t>
          </a:r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 стратегических </a:t>
          </a:r>
          <a:r>
            <a:rPr lang="ru-RU" sz="16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документов</a:t>
          </a:r>
          <a:endParaRPr lang="ru-RU" sz="1600" dirty="0"/>
        </a:p>
      </dgm:t>
    </dgm:pt>
    <dgm:pt modelId="{98FAD244-DBD4-47A4-BEB7-D0C656C4FA0E}" type="parTrans" cxnId="{F37899AB-42D5-4289-ABE3-B589E25E638C}">
      <dgm:prSet/>
      <dgm:spPr/>
      <dgm:t>
        <a:bodyPr/>
        <a:lstStyle/>
        <a:p>
          <a:endParaRPr lang="ru-RU" sz="1600"/>
        </a:p>
      </dgm:t>
    </dgm:pt>
    <dgm:pt modelId="{E97FBA43-B9A9-4A64-ABC7-37E4A774D9CF}" type="sibTrans" cxnId="{F37899AB-42D5-4289-ABE3-B589E25E638C}">
      <dgm:prSet/>
      <dgm:spPr/>
      <dgm:t>
        <a:bodyPr/>
        <a:lstStyle/>
        <a:p>
          <a:endParaRPr lang="ru-RU" sz="1600"/>
        </a:p>
      </dgm:t>
    </dgm:pt>
    <dgm:pt modelId="{9B0E3070-4CFE-404B-AF2D-6E946DB97182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Рабочее взаимодействие с </a:t>
          </a:r>
          <a:r>
            <a:rPr lang="ru-RU" sz="16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ФОИВ и РОИВ</a:t>
          </a:r>
          <a:endParaRPr lang="ru-RU" sz="1600" dirty="0"/>
        </a:p>
      </dgm:t>
    </dgm:pt>
    <dgm:pt modelId="{5DA228BA-E325-4532-9045-DB0928DAED03}" type="parTrans" cxnId="{13FA1243-A381-4B20-9928-DA90AF979F37}">
      <dgm:prSet/>
      <dgm:spPr/>
      <dgm:t>
        <a:bodyPr/>
        <a:lstStyle/>
        <a:p>
          <a:endParaRPr lang="ru-RU" sz="1600"/>
        </a:p>
      </dgm:t>
    </dgm:pt>
    <dgm:pt modelId="{049B14F1-A5BF-4EC0-A3FA-0AC6FB7FFE8D}" type="sibTrans" cxnId="{13FA1243-A381-4B20-9928-DA90AF979F37}">
      <dgm:prSet/>
      <dgm:spPr/>
      <dgm:t>
        <a:bodyPr/>
        <a:lstStyle/>
        <a:p>
          <a:endParaRPr lang="ru-RU" sz="1600"/>
        </a:p>
      </dgm:t>
    </dgm:pt>
    <dgm:pt modelId="{C8306734-4114-4232-A4C2-94996FCED7C8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Организация экспертных и публичных мероприятий с участием представителей отрасли</a:t>
          </a:r>
          <a:endParaRPr lang="ru-RU" sz="1600" dirty="0"/>
        </a:p>
      </dgm:t>
    </dgm:pt>
    <dgm:pt modelId="{0AD043E2-7630-4D0E-95AF-49672E2431B6}" type="parTrans" cxnId="{8ABF8139-79FD-4661-AE7A-94D33765597D}">
      <dgm:prSet/>
      <dgm:spPr/>
      <dgm:t>
        <a:bodyPr/>
        <a:lstStyle/>
        <a:p>
          <a:endParaRPr lang="ru-RU" sz="1600"/>
        </a:p>
      </dgm:t>
    </dgm:pt>
    <dgm:pt modelId="{81BAAE6E-8AA3-4775-B795-883E4A2491C3}" type="sibTrans" cxnId="{8ABF8139-79FD-4661-AE7A-94D33765597D}">
      <dgm:prSet/>
      <dgm:spPr/>
      <dgm:t>
        <a:bodyPr/>
        <a:lstStyle/>
        <a:p>
          <a:endParaRPr lang="ru-RU" sz="1600"/>
        </a:p>
      </dgm:t>
    </dgm:pt>
    <dgm:pt modelId="{52B14FB3-B77B-47E8-B571-18B106C52252}">
      <dgm:prSet custT="1"/>
      <dgm:spPr>
        <a:solidFill>
          <a:srgbClr val="002060"/>
        </a:solidFill>
      </dgm:spPr>
      <dgm:t>
        <a:bodyPr/>
        <a:lstStyle/>
        <a:p>
          <a:r>
            <a:rPr lang="ru-RU" sz="160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Информационная работа с членами Комитета: конференции, вебинары, рассылки, дистанционный сбор и анализ мнений, заседания</a:t>
          </a:r>
          <a:endParaRPr lang="ru-RU" sz="1600"/>
        </a:p>
      </dgm:t>
    </dgm:pt>
    <dgm:pt modelId="{B4E3FDEC-7DDE-4186-AFC8-A162483BC3E7}" type="parTrans" cxnId="{27A9AD4E-336D-4E6A-A721-67E7A18F4840}">
      <dgm:prSet/>
      <dgm:spPr/>
      <dgm:t>
        <a:bodyPr/>
        <a:lstStyle/>
        <a:p>
          <a:endParaRPr lang="ru-RU" sz="1600"/>
        </a:p>
      </dgm:t>
    </dgm:pt>
    <dgm:pt modelId="{91D3786B-F543-44BB-87D7-FBA95A6B757F}" type="sibTrans" cxnId="{27A9AD4E-336D-4E6A-A721-67E7A18F4840}">
      <dgm:prSet/>
      <dgm:spPr/>
      <dgm:t>
        <a:bodyPr/>
        <a:lstStyle/>
        <a:p>
          <a:endParaRPr lang="ru-RU" sz="1600"/>
        </a:p>
      </dgm:t>
    </dgm:pt>
    <dgm:pt modelId="{622D521B-9365-40A9-83AB-3643C855B56C}">
      <dgm:prSet custT="1"/>
      <dgm:spPr>
        <a:solidFill>
          <a:srgbClr val="002060"/>
        </a:solidFill>
      </dgm:spPr>
      <dgm:t>
        <a:bodyPr/>
        <a:lstStyle/>
        <a:p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Участие в обсуждении итогов и достижения целевых показателей Госпрограммы развития сельского хозяйства и регулирования рынков сельскохозяйственной продукции, сырья и продовольствия на 2013-2020 годы;  </a:t>
          </a:r>
        </a:p>
      </dgm:t>
    </dgm:pt>
    <dgm:pt modelId="{09105550-3853-4A18-A111-26EF2D178A47}" type="parTrans" cxnId="{D74F8B53-D674-4DAE-B2E5-54C0B270AD6E}">
      <dgm:prSet/>
      <dgm:spPr/>
      <dgm:t>
        <a:bodyPr/>
        <a:lstStyle/>
        <a:p>
          <a:endParaRPr lang="ru-RU" sz="1600"/>
        </a:p>
      </dgm:t>
    </dgm:pt>
    <dgm:pt modelId="{97610CF4-12E0-4211-AEC9-7EF860E624EE}" type="sibTrans" cxnId="{D74F8B53-D674-4DAE-B2E5-54C0B270AD6E}">
      <dgm:prSet/>
      <dgm:spPr/>
      <dgm:t>
        <a:bodyPr/>
        <a:lstStyle/>
        <a:p>
          <a:endParaRPr lang="ru-RU" sz="1600"/>
        </a:p>
      </dgm:t>
    </dgm:pt>
    <dgm:pt modelId="{0B2EF595-F269-4DD6-813F-97E7ED767E35}">
      <dgm:prSet custT="1"/>
      <dgm:spPr>
        <a:solidFill>
          <a:srgbClr val="002060"/>
        </a:solidFill>
      </dgm:spPr>
      <dgm:t>
        <a:bodyPr/>
        <a:lstStyle/>
        <a:p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Оказание информационной поддержки органам государственной власти при реализации мер, направленных на развитие сельского хозяйства и регулирования рынков сельскохозяйственной продукции, сырья и продовольствия</a:t>
          </a:r>
          <a:endParaRPr lang="ru-RU" sz="1600" dirty="0"/>
        </a:p>
      </dgm:t>
    </dgm:pt>
    <dgm:pt modelId="{4B41322B-9744-4B22-B8A2-B287C3F33C67}" type="parTrans" cxnId="{3ABE0960-9C31-484C-930D-091024B84409}">
      <dgm:prSet/>
      <dgm:spPr/>
      <dgm:t>
        <a:bodyPr/>
        <a:lstStyle/>
        <a:p>
          <a:endParaRPr lang="ru-RU" sz="1600"/>
        </a:p>
      </dgm:t>
    </dgm:pt>
    <dgm:pt modelId="{0CB22BF5-0A3E-48F4-AEE2-E754B11D838C}" type="sibTrans" cxnId="{3ABE0960-9C31-484C-930D-091024B84409}">
      <dgm:prSet/>
      <dgm:spPr/>
      <dgm:t>
        <a:bodyPr/>
        <a:lstStyle/>
        <a:p>
          <a:endParaRPr lang="ru-RU" sz="1600"/>
        </a:p>
      </dgm:t>
    </dgm:pt>
    <dgm:pt modelId="{3E2F71FE-5008-4280-9ED0-BC2D7920EF7E}">
      <dgm:prSet custT="1"/>
      <dgm:spPr>
        <a:solidFill>
          <a:srgbClr val="002060"/>
        </a:solidFill>
      </dgm:spPr>
      <dgm:t>
        <a:bodyPr/>
        <a:lstStyle/>
        <a:p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Содействие в анализе и внедрении лучших практик</a:t>
          </a:r>
          <a:endParaRPr lang="ru-RU" sz="1600" dirty="0"/>
        </a:p>
      </dgm:t>
    </dgm:pt>
    <dgm:pt modelId="{AE1A66F7-FCAC-42CE-B81B-1E9934C199C7}" type="parTrans" cxnId="{51D3F467-0057-4EA4-83C3-4FA841B5FD05}">
      <dgm:prSet/>
      <dgm:spPr/>
      <dgm:t>
        <a:bodyPr/>
        <a:lstStyle/>
        <a:p>
          <a:endParaRPr lang="ru-RU" sz="1600"/>
        </a:p>
      </dgm:t>
    </dgm:pt>
    <dgm:pt modelId="{D011DF9C-73F5-4FCD-A9FD-AD4CE054866E}" type="sibTrans" cxnId="{51D3F467-0057-4EA4-83C3-4FA841B5FD05}">
      <dgm:prSet/>
      <dgm:spPr/>
      <dgm:t>
        <a:bodyPr/>
        <a:lstStyle/>
        <a:p>
          <a:endParaRPr lang="ru-RU" sz="1600"/>
        </a:p>
      </dgm:t>
    </dgm:pt>
    <dgm:pt modelId="{21DF0471-9D40-49AE-A461-A8DC53BC6E9B}" type="pres">
      <dgm:prSet presAssocID="{F42F267E-0774-414A-9090-7CB1D225FE2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E50F2B6-3B53-485D-BB15-3144156CF88F}" type="pres">
      <dgm:prSet presAssocID="{F42F267E-0774-414A-9090-7CB1D225FE2D}" presName="Name1" presStyleCnt="0"/>
      <dgm:spPr/>
    </dgm:pt>
    <dgm:pt modelId="{8763B079-EF5C-4D75-9072-756CF5AFC40D}" type="pres">
      <dgm:prSet presAssocID="{F42F267E-0774-414A-9090-7CB1D225FE2D}" presName="cycle" presStyleCnt="0"/>
      <dgm:spPr/>
    </dgm:pt>
    <dgm:pt modelId="{C2F03911-5567-4F8C-AB5C-AD599DDC7908}" type="pres">
      <dgm:prSet presAssocID="{F42F267E-0774-414A-9090-7CB1D225FE2D}" presName="srcNode" presStyleLbl="node1" presStyleIdx="0" presStyleCnt="7"/>
      <dgm:spPr/>
    </dgm:pt>
    <dgm:pt modelId="{B9D6F8ED-B9E7-42D1-94C1-D3B086E024A0}" type="pres">
      <dgm:prSet presAssocID="{F42F267E-0774-414A-9090-7CB1D225FE2D}" presName="conn" presStyleLbl="parChTrans1D2" presStyleIdx="0" presStyleCnt="1"/>
      <dgm:spPr/>
      <dgm:t>
        <a:bodyPr/>
        <a:lstStyle/>
        <a:p>
          <a:endParaRPr lang="ru-RU"/>
        </a:p>
      </dgm:t>
    </dgm:pt>
    <dgm:pt modelId="{AB987250-75D7-445B-BACE-11762D4A5E62}" type="pres">
      <dgm:prSet presAssocID="{F42F267E-0774-414A-9090-7CB1D225FE2D}" presName="extraNode" presStyleLbl="node1" presStyleIdx="0" presStyleCnt="7"/>
      <dgm:spPr/>
    </dgm:pt>
    <dgm:pt modelId="{1037A442-10C3-4A88-9643-06CC36DC600A}" type="pres">
      <dgm:prSet presAssocID="{F42F267E-0774-414A-9090-7CB1D225FE2D}" presName="dstNode" presStyleLbl="node1" presStyleIdx="0" presStyleCnt="7"/>
      <dgm:spPr/>
    </dgm:pt>
    <dgm:pt modelId="{D2B4D60C-10F1-4809-A36C-11AE910049B1}" type="pres">
      <dgm:prSet presAssocID="{BCE4331D-3A18-4B8A-8E12-C658C8323E18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CFDD8-1ADF-4DBF-B957-242C9625788E}" type="pres">
      <dgm:prSet presAssocID="{BCE4331D-3A18-4B8A-8E12-C658C8323E18}" presName="accent_1" presStyleCnt="0"/>
      <dgm:spPr/>
    </dgm:pt>
    <dgm:pt modelId="{15D463DD-D6EC-4C27-AA20-6EC64F4E27EA}" type="pres">
      <dgm:prSet presAssocID="{BCE4331D-3A18-4B8A-8E12-C658C8323E18}" presName="accentRepeatNode" presStyleLbl="solidFgAcc1" presStyleIdx="0" presStyleCnt="7"/>
      <dgm:spPr/>
    </dgm:pt>
    <dgm:pt modelId="{FCDD89E7-CBD8-4650-905A-D1BDEEAC8104}" type="pres">
      <dgm:prSet presAssocID="{9B0E3070-4CFE-404B-AF2D-6E946DB97182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01F7D-C2E9-4753-AAD6-F7FAC4439FD6}" type="pres">
      <dgm:prSet presAssocID="{9B0E3070-4CFE-404B-AF2D-6E946DB97182}" presName="accent_2" presStyleCnt="0"/>
      <dgm:spPr/>
    </dgm:pt>
    <dgm:pt modelId="{BDA7D1B3-65B9-4DC7-8592-58F3EF44F9B2}" type="pres">
      <dgm:prSet presAssocID="{9B0E3070-4CFE-404B-AF2D-6E946DB97182}" presName="accentRepeatNode" presStyleLbl="solidFgAcc1" presStyleIdx="1" presStyleCnt="7"/>
      <dgm:spPr/>
    </dgm:pt>
    <dgm:pt modelId="{11565AC6-991E-4FF7-8692-47E596F78D62}" type="pres">
      <dgm:prSet presAssocID="{C8306734-4114-4232-A4C2-94996FCED7C8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7FC883-5607-45CE-9EFD-412C25B42F99}" type="pres">
      <dgm:prSet presAssocID="{C8306734-4114-4232-A4C2-94996FCED7C8}" presName="accent_3" presStyleCnt="0"/>
      <dgm:spPr/>
    </dgm:pt>
    <dgm:pt modelId="{DC4A618C-FD24-4D2C-8644-EDFB1547DE79}" type="pres">
      <dgm:prSet presAssocID="{C8306734-4114-4232-A4C2-94996FCED7C8}" presName="accentRepeatNode" presStyleLbl="solidFgAcc1" presStyleIdx="2" presStyleCnt="7"/>
      <dgm:spPr/>
    </dgm:pt>
    <dgm:pt modelId="{D035C722-0569-40D3-BE07-ACC61C5B58BA}" type="pres">
      <dgm:prSet presAssocID="{52B14FB3-B77B-47E8-B571-18B106C52252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4E13C8-C5C1-4F1C-ADE9-3582FC172288}" type="pres">
      <dgm:prSet presAssocID="{52B14FB3-B77B-47E8-B571-18B106C52252}" presName="accent_4" presStyleCnt="0"/>
      <dgm:spPr/>
    </dgm:pt>
    <dgm:pt modelId="{60243C3A-AF3F-4407-9DE7-816614F23816}" type="pres">
      <dgm:prSet presAssocID="{52B14FB3-B77B-47E8-B571-18B106C52252}" presName="accentRepeatNode" presStyleLbl="solidFgAcc1" presStyleIdx="3" presStyleCnt="7"/>
      <dgm:spPr/>
    </dgm:pt>
    <dgm:pt modelId="{9064DF0C-3C34-4025-A895-C4FCC68F4FC1}" type="pres">
      <dgm:prSet presAssocID="{622D521B-9365-40A9-83AB-3643C855B56C}" presName="text_5" presStyleLbl="node1" presStyleIdx="4" presStyleCnt="7" custScaleY="1275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DF94D2-C457-441B-BA9E-E4B0257464DD}" type="pres">
      <dgm:prSet presAssocID="{622D521B-9365-40A9-83AB-3643C855B56C}" presName="accent_5" presStyleCnt="0"/>
      <dgm:spPr/>
    </dgm:pt>
    <dgm:pt modelId="{ADE6A6D1-F7CF-4ECA-BAC9-9487FC64A99B}" type="pres">
      <dgm:prSet presAssocID="{622D521B-9365-40A9-83AB-3643C855B56C}" presName="accentRepeatNode" presStyleLbl="solidFgAcc1" presStyleIdx="4" presStyleCnt="7"/>
      <dgm:spPr/>
    </dgm:pt>
    <dgm:pt modelId="{68DFEEFC-8883-4E81-8EDA-16EC1DEDEDBF}" type="pres">
      <dgm:prSet presAssocID="{0B2EF595-F269-4DD6-813F-97E7ED767E35}" presName="text_6" presStyleLbl="node1" presStyleIdx="5" presStyleCnt="7" custScaleY="132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9B65C-7DA6-4A7C-9D72-AB42649C634C}" type="pres">
      <dgm:prSet presAssocID="{0B2EF595-F269-4DD6-813F-97E7ED767E35}" presName="accent_6" presStyleCnt="0"/>
      <dgm:spPr/>
    </dgm:pt>
    <dgm:pt modelId="{598F7B51-4EC3-4589-B792-62C50FA5867A}" type="pres">
      <dgm:prSet presAssocID="{0B2EF595-F269-4DD6-813F-97E7ED767E35}" presName="accentRepeatNode" presStyleLbl="solidFgAcc1" presStyleIdx="5" presStyleCnt="7"/>
      <dgm:spPr/>
    </dgm:pt>
    <dgm:pt modelId="{C52B7D00-EB29-43B5-976B-BD9F75360610}" type="pres">
      <dgm:prSet presAssocID="{3E2F71FE-5008-4280-9ED0-BC2D7920EF7E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847AC-E133-4537-8A3A-C311CF5E9BFE}" type="pres">
      <dgm:prSet presAssocID="{3E2F71FE-5008-4280-9ED0-BC2D7920EF7E}" presName="accent_7" presStyleCnt="0"/>
      <dgm:spPr/>
    </dgm:pt>
    <dgm:pt modelId="{D7A7E097-3C95-4C1E-8203-19B799BD6A6D}" type="pres">
      <dgm:prSet presAssocID="{3E2F71FE-5008-4280-9ED0-BC2D7920EF7E}" presName="accentRepeatNode" presStyleLbl="solidFgAcc1" presStyleIdx="6" presStyleCnt="7"/>
      <dgm:spPr/>
    </dgm:pt>
  </dgm:ptLst>
  <dgm:cxnLst>
    <dgm:cxn modelId="{52D0961A-77CC-4B4E-A193-170F9F8F4B53}" type="presOf" srcId="{622D521B-9365-40A9-83AB-3643C855B56C}" destId="{9064DF0C-3C34-4025-A895-C4FCC68F4FC1}" srcOrd="0" destOrd="0" presId="urn:microsoft.com/office/officeart/2008/layout/VerticalCurvedList"/>
    <dgm:cxn modelId="{93E59478-6B53-4E8B-BA3B-69A867A4761B}" type="presOf" srcId="{E97FBA43-B9A9-4A64-ABC7-37E4A774D9CF}" destId="{B9D6F8ED-B9E7-42D1-94C1-D3B086E024A0}" srcOrd="0" destOrd="0" presId="urn:microsoft.com/office/officeart/2008/layout/VerticalCurvedList"/>
    <dgm:cxn modelId="{F37899AB-42D5-4289-ABE3-B589E25E638C}" srcId="{F42F267E-0774-414A-9090-7CB1D225FE2D}" destId="{BCE4331D-3A18-4B8A-8E12-C658C8323E18}" srcOrd="0" destOrd="0" parTransId="{98FAD244-DBD4-47A4-BEB7-D0C656C4FA0E}" sibTransId="{E97FBA43-B9A9-4A64-ABC7-37E4A774D9CF}"/>
    <dgm:cxn modelId="{C09C2253-94E0-47D1-9499-916913F476D4}" type="presOf" srcId="{52B14FB3-B77B-47E8-B571-18B106C52252}" destId="{D035C722-0569-40D3-BE07-ACC61C5B58BA}" srcOrd="0" destOrd="0" presId="urn:microsoft.com/office/officeart/2008/layout/VerticalCurvedList"/>
    <dgm:cxn modelId="{6E680CB8-80C3-4547-B4F1-352675B925AD}" type="presOf" srcId="{F42F267E-0774-414A-9090-7CB1D225FE2D}" destId="{21DF0471-9D40-49AE-A461-A8DC53BC6E9B}" srcOrd="0" destOrd="0" presId="urn:microsoft.com/office/officeart/2008/layout/VerticalCurvedList"/>
    <dgm:cxn modelId="{2F1EEC70-802C-4CBE-983B-6AC9E2582D1F}" type="presOf" srcId="{BCE4331D-3A18-4B8A-8E12-C658C8323E18}" destId="{D2B4D60C-10F1-4809-A36C-11AE910049B1}" srcOrd="0" destOrd="0" presId="urn:microsoft.com/office/officeart/2008/layout/VerticalCurvedList"/>
    <dgm:cxn modelId="{D74F8B53-D674-4DAE-B2E5-54C0B270AD6E}" srcId="{F42F267E-0774-414A-9090-7CB1D225FE2D}" destId="{622D521B-9365-40A9-83AB-3643C855B56C}" srcOrd="4" destOrd="0" parTransId="{09105550-3853-4A18-A111-26EF2D178A47}" sibTransId="{97610CF4-12E0-4211-AEC9-7EF860E624EE}"/>
    <dgm:cxn modelId="{7E208D8D-4340-479D-81E7-74DD451679EF}" type="presOf" srcId="{C8306734-4114-4232-A4C2-94996FCED7C8}" destId="{11565AC6-991E-4FF7-8692-47E596F78D62}" srcOrd="0" destOrd="0" presId="urn:microsoft.com/office/officeart/2008/layout/VerticalCurvedList"/>
    <dgm:cxn modelId="{49C11E2A-6541-4C56-B93A-8FC92297010F}" type="presOf" srcId="{3E2F71FE-5008-4280-9ED0-BC2D7920EF7E}" destId="{C52B7D00-EB29-43B5-976B-BD9F75360610}" srcOrd="0" destOrd="0" presId="urn:microsoft.com/office/officeart/2008/layout/VerticalCurvedList"/>
    <dgm:cxn modelId="{3FFC7002-D178-41BC-8743-9F06706D4F07}" type="presOf" srcId="{9B0E3070-4CFE-404B-AF2D-6E946DB97182}" destId="{FCDD89E7-CBD8-4650-905A-D1BDEEAC8104}" srcOrd="0" destOrd="0" presId="urn:microsoft.com/office/officeart/2008/layout/VerticalCurvedList"/>
    <dgm:cxn modelId="{8FFCCD4C-B0F6-41DA-A63B-D18FDB0627DF}" type="presOf" srcId="{0B2EF595-F269-4DD6-813F-97E7ED767E35}" destId="{68DFEEFC-8883-4E81-8EDA-16EC1DEDEDBF}" srcOrd="0" destOrd="0" presId="urn:microsoft.com/office/officeart/2008/layout/VerticalCurvedList"/>
    <dgm:cxn modelId="{51D3F467-0057-4EA4-83C3-4FA841B5FD05}" srcId="{F42F267E-0774-414A-9090-7CB1D225FE2D}" destId="{3E2F71FE-5008-4280-9ED0-BC2D7920EF7E}" srcOrd="6" destOrd="0" parTransId="{AE1A66F7-FCAC-42CE-B81B-1E9934C199C7}" sibTransId="{D011DF9C-73F5-4FCD-A9FD-AD4CE054866E}"/>
    <dgm:cxn modelId="{3ABE0960-9C31-484C-930D-091024B84409}" srcId="{F42F267E-0774-414A-9090-7CB1D225FE2D}" destId="{0B2EF595-F269-4DD6-813F-97E7ED767E35}" srcOrd="5" destOrd="0" parTransId="{4B41322B-9744-4B22-B8A2-B287C3F33C67}" sibTransId="{0CB22BF5-0A3E-48F4-AEE2-E754B11D838C}"/>
    <dgm:cxn modelId="{8ABF8139-79FD-4661-AE7A-94D33765597D}" srcId="{F42F267E-0774-414A-9090-7CB1D225FE2D}" destId="{C8306734-4114-4232-A4C2-94996FCED7C8}" srcOrd="2" destOrd="0" parTransId="{0AD043E2-7630-4D0E-95AF-49672E2431B6}" sibTransId="{81BAAE6E-8AA3-4775-B795-883E4A2491C3}"/>
    <dgm:cxn modelId="{27A9AD4E-336D-4E6A-A721-67E7A18F4840}" srcId="{F42F267E-0774-414A-9090-7CB1D225FE2D}" destId="{52B14FB3-B77B-47E8-B571-18B106C52252}" srcOrd="3" destOrd="0" parTransId="{B4E3FDEC-7DDE-4186-AFC8-A162483BC3E7}" sibTransId="{91D3786B-F543-44BB-87D7-FBA95A6B757F}"/>
    <dgm:cxn modelId="{13FA1243-A381-4B20-9928-DA90AF979F37}" srcId="{F42F267E-0774-414A-9090-7CB1D225FE2D}" destId="{9B0E3070-4CFE-404B-AF2D-6E946DB97182}" srcOrd="1" destOrd="0" parTransId="{5DA228BA-E325-4532-9045-DB0928DAED03}" sibTransId="{049B14F1-A5BF-4EC0-A3FA-0AC6FB7FFE8D}"/>
    <dgm:cxn modelId="{8BD8D306-ECEE-4A22-8E54-B05209B5A04E}" type="presParOf" srcId="{21DF0471-9D40-49AE-A461-A8DC53BC6E9B}" destId="{FE50F2B6-3B53-485D-BB15-3144156CF88F}" srcOrd="0" destOrd="0" presId="urn:microsoft.com/office/officeart/2008/layout/VerticalCurvedList"/>
    <dgm:cxn modelId="{2520BC5C-2ABA-4500-B241-0CD75F4FC7DE}" type="presParOf" srcId="{FE50F2B6-3B53-485D-BB15-3144156CF88F}" destId="{8763B079-EF5C-4D75-9072-756CF5AFC40D}" srcOrd="0" destOrd="0" presId="urn:microsoft.com/office/officeart/2008/layout/VerticalCurvedList"/>
    <dgm:cxn modelId="{36D6C46D-E39E-45BA-A1F2-1DC673FE2D1B}" type="presParOf" srcId="{8763B079-EF5C-4D75-9072-756CF5AFC40D}" destId="{C2F03911-5567-4F8C-AB5C-AD599DDC7908}" srcOrd="0" destOrd="0" presId="urn:microsoft.com/office/officeart/2008/layout/VerticalCurvedList"/>
    <dgm:cxn modelId="{0A37BCA2-05FA-4669-AB16-6A563A14E468}" type="presParOf" srcId="{8763B079-EF5C-4D75-9072-756CF5AFC40D}" destId="{B9D6F8ED-B9E7-42D1-94C1-D3B086E024A0}" srcOrd="1" destOrd="0" presId="urn:microsoft.com/office/officeart/2008/layout/VerticalCurvedList"/>
    <dgm:cxn modelId="{100CA160-B08B-4D5B-A6A2-19129E7B3F65}" type="presParOf" srcId="{8763B079-EF5C-4D75-9072-756CF5AFC40D}" destId="{AB987250-75D7-445B-BACE-11762D4A5E62}" srcOrd="2" destOrd="0" presId="urn:microsoft.com/office/officeart/2008/layout/VerticalCurvedList"/>
    <dgm:cxn modelId="{44D6DF6B-DAC4-41C8-8AFA-1864DCCD62F3}" type="presParOf" srcId="{8763B079-EF5C-4D75-9072-756CF5AFC40D}" destId="{1037A442-10C3-4A88-9643-06CC36DC600A}" srcOrd="3" destOrd="0" presId="urn:microsoft.com/office/officeart/2008/layout/VerticalCurvedList"/>
    <dgm:cxn modelId="{9CD28797-A040-4EB9-8C50-A12CB1D3F06F}" type="presParOf" srcId="{FE50F2B6-3B53-485D-BB15-3144156CF88F}" destId="{D2B4D60C-10F1-4809-A36C-11AE910049B1}" srcOrd="1" destOrd="0" presId="urn:microsoft.com/office/officeart/2008/layout/VerticalCurvedList"/>
    <dgm:cxn modelId="{840D892E-0D49-4914-B7BD-E76D263C22E2}" type="presParOf" srcId="{FE50F2B6-3B53-485D-BB15-3144156CF88F}" destId="{FF2CFDD8-1ADF-4DBF-B957-242C9625788E}" srcOrd="2" destOrd="0" presId="urn:microsoft.com/office/officeart/2008/layout/VerticalCurvedList"/>
    <dgm:cxn modelId="{D8C728B1-5135-4F93-A1E3-404E0455A196}" type="presParOf" srcId="{FF2CFDD8-1ADF-4DBF-B957-242C9625788E}" destId="{15D463DD-D6EC-4C27-AA20-6EC64F4E27EA}" srcOrd="0" destOrd="0" presId="urn:microsoft.com/office/officeart/2008/layout/VerticalCurvedList"/>
    <dgm:cxn modelId="{D82A0D58-BB3E-4DAA-8D25-FF5CF996B8EA}" type="presParOf" srcId="{FE50F2B6-3B53-485D-BB15-3144156CF88F}" destId="{FCDD89E7-CBD8-4650-905A-D1BDEEAC8104}" srcOrd="3" destOrd="0" presId="urn:microsoft.com/office/officeart/2008/layout/VerticalCurvedList"/>
    <dgm:cxn modelId="{38DAD69C-C5C8-4D1E-895E-CAC7229E10C0}" type="presParOf" srcId="{FE50F2B6-3B53-485D-BB15-3144156CF88F}" destId="{CCA01F7D-C2E9-4753-AAD6-F7FAC4439FD6}" srcOrd="4" destOrd="0" presId="urn:microsoft.com/office/officeart/2008/layout/VerticalCurvedList"/>
    <dgm:cxn modelId="{643DDADD-C7C1-4739-92D3-6879715B39C3}" type="presParOf" srcId="{CCA01F7D-C2E9-4753-AAD6-F7FAC4439FD6}" destId="{BDA7D1B3-65B9-4DC7-8592-58F3EF44F9B2}" srcOrd="0" destOrd="0" presId="urn:microsoft.com/office/officeart/2008/layout/VerticalCurvedList"/>
    <dgm:cxn modelId="{D6B6D7AD-D9C9-4A32-975F-9862C0285BED}" type="presParOf" srcId="{FE50F2B6-3B53-485D-BB15-3144156CF88F}" destId="{11565AC6-991E-4FF7-8692-47E596F78D62}" srcOrd="5" destOrd="0" presId="urn:microsoft.com/office/officeart/2008/layout/VerticalCurvedList"/>
    <dgm:cxn modelId="{045C3006-55BA-4FCE-A8FA-8DF56A4F15EF}" type="presParOf" srcId="{FE50F2B6-3B53-485D-BB15-3144156CF88F}" destId="{277FC883-5607-45CE-9EFD-412C25B42F99}" srcOrd="6" destOrd="0" presId="urn:microsoft.com/office/officeart/2008/layout/VerticalCurvedList"/>
    <dgm:cxn modelId="{0999F1F9-CD7E-48A4-BA5F-5B92A27FC8E5}" type="presParOf" srcId="{277FC883-5607-45CE-9EFD-412C25B42F99}" destId="{DC4A618C-FD24-4D2C-8644-EDFB1547DE79}" srcOrd="0" destOrd="0" presId="urn:microsoft.com/office/officeart/2008/layout/VerticalCurvedList"/>
    <dgm:cxn modelId="{3D31307F-9596-4517-B327-65E61C95BD39}" type="presParOf" srcId="{FE50F2B6-3B53-485D-BB15-3144156CF88F}" destId="{D035C722-0569-40D3-BE07-ACC61C5B58BA}" srcOrd="7" destOrd="0" presId="urn:microsoft.com/office/officeart/2008/layout/VerticalCurvedList"/>
    <dgm:cxn modelId="{4180E50C-62B9-470C-BB30-EBD79F3BDD10}" type="presParOf" srcId="{FE50F2B6-3B53-485D-BB15-3144156CF88F}" destId="{9B4E13C8-C5C1-4F1C-ADE9-3582FC172288}" srcOrd="8" destOrd="0" presId="urn:microsoft.com/office/officeart/2008/layout/VerticalCurvedList"/>
    <dgm:cxn modelId="{24F8C47B-A288-4BFB-BB9E-C547CE5E8A5C}" type="presParOf" srcId="{9B4E13C8-C5C1-4F1C-ADE9-3582FC172288}" destId="{60243C3A-AF3F-4407-9DE7-816614F23816}" srcOrd="0" destOrd="0" presId="urn:microsoft.com/office/officeart/2008/layout/VerticalCurvedList"/>
    <dgm:cxn modelId="{6A1E3BAC-D3CA-4C8E-8A6A-863F09BD8F3C}" type="presParOf" srcId="{FE50F2B6-3B53-485D-BB15-3144156CF88F}" destId="{9064DF0C-3C34-4025-A895-C4FCC68F4FC1}" srcOrd="9" destOrd="0" presId="urn:microsoft.com/office/officeart/2008/layout/VerticalCurvedList"/>
    <dgm:cxn modelId="{D967112F-8860-44D1-B6C9-84AD902206A9}" type="presParOf" srcId="{FE50F2B6-3B53-485D-BB15-3144156CF88F}" destId="{C6DF94D2-C457-441B-BA9E-E4B0257464DD}" srcOrd="10" destOrd="0" presId="urn:microsoft.com/office/officeart/2008/layout/VerticalCurvedList"/>
    <dgm:cxn modelId="{9C6DD877-293D-4BC2-8E8C-BDD57AFB4A1F}" type="presParOf" srcId="{C6DF94D2-C457-441B-BA9E-E4B0257464DD}" destId="{ADE6A6D1-F7CF-4ECA-BAC9-9487FC64A99B}" srcOrd="0" destOrd="0" presId="urn:microsoft.com/office/officeart/2008/layout/VerticalCurvedList"/>
    <dgm:cxn modelId="{D21853EA-1052-43AB-BAFB-D4D3434728F5}" type="presParOf" srcId="{FE50F2B6-3B53-485D-BB15-3144156CF88F}" destId="{68DFEEFC-8883-4E81-8EDA-16EC1DEDEDBF}" srcOrd="11" destOrd="0" presId="urn:microsoft.com/office/officeart/2008/layout/VerticalCurvedList"/>
    <dgm:cxn modelId="{460A08B3-0095-4FD4-AB31-334094D292A8}" type="presParOf" srcId="{FE50F2B6-3B53-485D-BB15-3144156CF88F}" destId="{0BC9B65C-7DA6-4A7C-9D72-AB42649C634C}" srcOrd="12" destOrd="0" presId="urn:microsoft.com/office/officeart/2008/layout/VerticalCurvedList"/>
    <dgm:cxn modelId="{454AC8C1-BCB1-41F1-AA57-2F602C25DA48}" type="presParOf" srcId="{0BC9B65C-7DA6-4A7C-9D72-AB42649C634C}" destId="{598F7B51-4EC3-4589-B792-62C50FA5867A}" srcOrd="0" destOrd="0" presId="urn:microsoft.com/office/officeart/2008/layout/VerticalCurvedList"/>
    <dgm:cxn modelId="{FB45A17B-1A65-4514-BA2D-E2DD3FC70B85}" type="presParOf" srcId="{FE50F2B6-3B53-485D-BB15-3144156CF88F}" destId="{C52B7D00-EB29-43B5-976B-BD9F75360610}" srcOrd="13" destOrd="0" presId="urn:microsoft.com/office/officeart/2008/layout/VerticalCurvedList"/>
    <dgm:cxn modelId="{3ADC71C8-E9F2-4EB1-8B12-6744BC14BC3E}" type="presParOf" srcId="{FE50F2B6-3B53-485D-BB15-3144156CF88F}" destId="{AAC847AC-E133-4537-8A3A-C311CF5E9BFE}" srcOrd="14" destOrd="0" presId="urn:microsoft.com/office/officeart/2008/layout/VerticalCurvedList"/>
    <dgm:cxn modelId="{6E535BC5-5859-497B-8F61-C32B147DBFA2}" type="presParOf" srcId="{AAC847AC-E133-4537-8A3A-C311CF5E9BFE}" destId="{D7A7E097-3C95-4C1E-8203-19B799BD6A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DB49AF-11D7-42EC-800B-94AA558C5D0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F83F75D-94B0-42C6-AEF3-CDEDFDC66907}">
      <dgm:prSet phldrT="[Текст]" custT="1"/>
      <dgm:spPr>
        <a:solidFill>
          <a:srgbClr val="002060"/>
        </a:solidFill>
      </dgm:spPr>
      <dgm:t>
        <a:bodyPr/>
        <a:lstStyle/>
        <a:p>
          <a:pPr algn="l"/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Контрольно-надзорная деятельность, включая ветеринарный, фитосанитарный и иной контроль</a:t>
          </a:r>
          <a:endParaRPr lang="ru-RU" sz="1600" dirty="0"/>
        </a:p>
      </dgm:t>
    </dgm:pt>
    <dgm:pt modelId="{3E5BFC3D-693B-42A3-837E-9184DB36CD01}" type="parTrans" cxnId="{224BBB1F-FA17-4B54-8131-5BDBCD061D7A}">
      <dgm:prSet/>
      <dgm:spPr/>
      <dgm:t>
        <a:bodyPr/>
        <a:lstStyle/>
        <a:p>
          <a:pPr algn="l"/>
          <a:endParaRPr lang="ru-RU" sz="1600"/>
        </a:p>
      </dgm:t>
    </dgm:pt>
    <dgm:pt modelId="{AB3B42ED-1477-4714-9F6B-84BA5495C522}" type="sibTrans" cxnId="{224BBB1F-FA17-4B54-8131-5BDBCD061D7A}">
      <dgm:prSet/>
      <dgm:spPr/>
      <dgm:t>
        <a:bodyPr/>
        <a:lstStyle/>
        <a:p>
          <a:pPr algn="l"/>
          <a:endParaRPr lang="ru-RU" sz="1600"/>
        </a:p>
      </dgm:t>
    </dgm:pt>
    <dgm:pt modelId="{BE74275C-DF8E-4370-8769-B26986EEC655}">
      <dgm:prSet phldrT="[Текст]" custT="1"/>
      <dgm:spPr>
        <a:solidFill>
          <a:srgbClr val="002060"/>
        </a:solidFill>
      </dgm:spPr>
      <dgm:t>
        <a:bodyPr/>
        <a:lstStyle/>
        <a:p>
          <a:pPr algn="l"/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Совершенствование мер поддержки отрасли, в т.ч. на уровне регионов</a:t>
          </a:r>
          <a:endParaRPr lang="ru-RU" sz="1600" dirty="0"/>
        </a:p>
      </dgm:t>
    </dgm:pt>
    <dgm:pt modelId="{9FBE6102-1799-4024-9F11-29B9C0BA8AA8}" type="parTrans" cxnId="{455DDDF8-CCCD-4EA5-922B-300CC65C901D}">
      <dgm:prSet/>
      <dgm:spPr/>
      <dgm:t>
        <a:bodyPr/>
        <a:lstStyle/>
        <a:p>
          <a:pPr algn="l"/>
          <a:endParaRPr lang="ru-RU" sz="1600"/>
        </a:p>
      </dgm:t>
    </dgm:pt>
    <dgm:pt modelId="{96E98402-B5CB-4A84-9698-E81CD1B7845F}" type="sibTrans" cxnId="{455DDDF8-CCCD-4EA5-922B-300CC65C901D}">
      <dgm:prSet/>
      <dgm:spPr/>
      <dgm:t>
        <a:bodyPr/>
        <a:lstStyle/>
        <a:p>
          <a:pPr algn="l"/>
          <a:endParaRPr lang="ru-RU" sz="1600"/>
        </a:p>
      </dgm:t>
    </dgm:pt>
    <dgm:pt modelId="{E424C116-A89D-4243-A842-D97CD0EA2277}">
      <dgm:prSet phldrT="[Текст]" custT="1"/>
      <dgm:spPr>
        <a:solidFill>
          <a:srgbClr val="002060"/>
        </a:solidFill>
      </dgm:spPr>
      <dgm:t>
        <a:bodyPr/>
        <a:lstStyle/>
        <a:p>
          <a:pPr algn="l"/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Доступ к логистической инфраструктуре</a:t>
          </a:r>
          <a:endParaRPr lang="ru-RU" sz="1600" dirty="0"/>
        </a:p>
      </dgm:t>
    </dgm:pt>
    <dgm:pt modelId="{98B94819-8FE8-4EA0-97CE-C8A6C86104D5}" type="parTrans" cxnId="{01C2C83D-7DF8-4699-8D61-206733D238CC}">
      <dgm:prSet/>
      <dgm:spPr/>
      <dgm:t>
        <a:bodyPr/>
        <a:lstStyle/>
        <a:p>
          <a:pPr algn="l"/>
          <a:endParaRPr lang="ru-RU" sz="1600"/>
        </a:p>
      </dgm:t>
    </dgm:pt>
    <dgm:pt modelId="{5AC5F8CB-9CF7-4407-B989-F2639EC594C4}" type="sibTrans" cxnId="{01C2C83D-7DF8-4699-8D61-206733D238CC}">
      <dgm:prSet/>
      <dgm:spPr/>
      <dgm:t>
        <a:bodyPr/>
        <a:lstStyle/>
        <a:p>
          <a:pPr algn="l"/>
          <a:endParaRPr lang="ru-RU" sz="1600"/>
        </a:p>
      </dgm:t>
    </dgm:pt>
    <dgm:pt modelId="{4528E6A6-4E8E-41FD-A09C-B9DF9C01B107}">
      <dgm:prSet custT="1"/>
      <dgm:spPr>
        <a:solidFill>
          <a:srgbClr val="002060"/>
        </a:solidFill>
      </dgm:spPr>
      <dgm:t>
        <a:bodyPr/>
        <a:lstStyle/>
        <a:p>
          <a:pPr algn="l"/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Упрощение отчетности по реализации мер поддержки</a:t>
          </a:r>
        </a:p>
      </dgm:t>
    </dgm:pt>
    <dgm:pt modelId="{B36A0728-4F00-4A76-8F17-70E2577F4510}" type="parTrans" cxnId="{CE93BA4D-ECE3-4A2D-A3B0-D2AA540FF599}">
      <dgm:prSet/>
      <dgm:spPr/>
      <dgm:t>
        <a:bodyPr/>
        <a:lstStyle/>
        <a:p>
          <a:pPr algn="l"/>
          <a:endParaRPr lang="ru-RU" sz="1600"/>
        </a:p>
      </dgm:t>
    </dgm:pt>
    <dgm:pt modelId="{D79A74A9-5DA9-4BF8-B83C-6340585A786C}" type="sibTrans" cxnId="{CE93BA4D-ECE3-4A2D-A3B0-D2AA540FF599}">
      <dgm:prSet/>
      <dgm:spPr/>
      <dgm:t>
        <a:bodyPr/>
        <a:lstStyle/>
        <a:p>
          <a:pPr algn="l"/>
          <a:endParaRPr lang="ru-RU" sz="1600"/>
        </a:p>
      </dgm:t>
    </dgm:pt>
    <dgm:pt modelId="{8ACD04C2-888D-4E27-8778-386BF2F9549B}">
      <dgm:prSet custT="1"/>
      <dgm:spPr>
        <a:solidFill>
          <a:srgbClr val="002060"/>
        </a:solidFill>
      </dgm:spPr>
      <dgm:t>
        <a:bodyPr/>
        <a:lstStyle/>
        <a:p>
          <a:pPr algn="l"/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Защита интересов малых и средних хозяйств при реализации продукции</a:t>
          </a:r>
          <a:endParaRPr lang="ru-RU" sz="1600" dirty="0"/>
        </a:p>
      </dgm:t>
    </dgm:pt>
    <dgm:pt modelId="{476E092D-5164-4B7A-9CCC-41202CBF3CE1}" type="parTrans" cxnId="{ECE71C76-D887-48F9-A7D2-1E7C48C15FC3}">
      <dgm:prSet/>
      <dgm:spPr/>
      <dgm:t>
        <a:bodyPr/>
        <a:lstStyle/>
        <a:p>
          <a:pPr algn="l"/>
          <a:endParaRPr lang="ru-RU" sz="1600"/>
        </a:p>
      </dgm:t>
    </dgm:pt>
    <dgm:pt modelId="{62C20B31-7A41-4150-ACA7-187C26031A80}" type="sibTrans" cxnId="{ECE71C76-D887-48F9-A7D2-1E7C48C15FC3}">
      <dgm:prSet/>
      <dgm:spPr/>
      <dgm:t>
        <a:bodyPr/>
        <a:lstStyle/>
        <a:p>
          <a:pPr algn="l"/>
          <a:endParaRPr lang="ru-RU" sz="1600"/>
        </a:p>
      </dgm:t>
    </dgm:pt>
    <dgm:pt modelId="{A550FA35-1EF2-476A-A926-26941A584481}">
      <dgm:prSet custT="1"/>
      <dgm:spPr>
        <a:solidFill>
          <a:srgbClr val="002060"/>
        </a:solidFill>
      </dgm:spPr>
      <dgm:t>
        <a:bodyPr/>
        <a:lstStyle/>
        <a:p>
          <a:pPr algn="l"/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Вовлечение сельхозземель в оборот</a:t>
          </a:r>
          <a:endParaRPr lang="ru-RU" sz="1600" dirty="0"/>
        </a:p>
      </dgm:t>
    </dgm:pt>
    <dgm:pt modelId="{D09CBDC8-B43B-446B-9EAC-C5E44D3440AB}" type="parTrans" cxnId="{FF4A5241-DF4D-42FE-B8F8-F10E42E1D43E}">
      <dgm:prSet/>
      <dgm:spPr/>
      <dgm:t>
        <a:bodyPr/>
        <a:lstStyle/>
        <a:p>
          <a:pPr algn="l"/>
          <a:endParaRPr lang="ru-RU" sz="1600"/>
        </a:p>
      </dgm:t>
    </dgm:pt>
    <dgm:pt modelId="{B315D8C3-EE2D-48BC-849A-4B3A5A5CA269}" type="sibTrans" cxnId="{FF4A5241-DF4D-42FE-B8F8-F10E42E1D43E}">
      <dgm:prSet/>
      <dgm:spPr/>
      <dgm:t>
        <a:bodyPr/>
        <a:lstStyle/>
        <a:p>
          <a:pPr algn="l"/>
          <a:endParaRPr lang="ru-RU" sz="1600"/>
        </a:p>
      </dgm:t>
    </dgm:pt>
    <dgm:pt modelId="{FC299565-1701-44A4-9E54-24CF5F8C574A}">
      <dgm:prSet custT="1"/>
      <dgm:spPr>
        <a:solidFill>
          <a:srgbClr val="002060"/>
        </a:solidFill>
      </dgm:spPr>
      <dgm:t>
        <a:bodyPr/>
        <a:lstStyle/>
        <a:p>
          <a:pPr algn="l"/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Восстановление и сохранение плодородия земель</a:t>
          </a:r>
          <a:endParaRPr lang="ru-RU" sz="1600" dirty="0"/>
        </a:p>
      </dgm:t>
    </dgm:pt>
    <dgm:pt modelId="{F2E7B98C-9FBA-415E-85F2-31AEA870BEA6}" type="parTrans" cxnId="{C6493C03-7912-41BA-B989-FD4DC4D2E6B2}">
      <dgm:prSet/>
      <dgm:spPr/>
      <dgm:t>
        <a:bodyPr/>
        <a:lstStyle/>
        <a:p>
          <a:pPr algn="l"/>
          <a:endParaRPr lang="ru-RU" sz="1600"/>
        </a:p>
      </dgm:t>
    </dgm:pt>
    <dgm:pt modelId="{F7A69A20-E258-407B-9F32-AA16DD475715}" type="sibTrans" cxnId="{C6493C03-7912-41BA-B989-FD4DC4D2E6B2}">
      <dgm:prSet/>
      <dgm:spPr/>
      <dgm:t>
        <a:bodyPr/>
        <a:lstStyle/>
        <a:p>
          <a:pPr algn="l"/>
          <a:endParaRPr lang="ru-RU" sz="1600"/>
        </a:p>
      </dgm:t>
    </dgm:pt>
    <dgm:pt modelId="{02952B71-B40E-4E59-B546-57414325D518}">
      <dgm:prSet custT="1"/>
      <dgm:spPr>
        <a:solidFill>
          <a:srgbClr val="002060"/>
        </a:solidFill>
      </dgm:spPr>
      <dgm:t>
        <a:bodyPr/>
        <a:lstStyle/>
        <a:p>
          <a:pPr algn="l"/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Повышение качества растениеводческой продукции</a:t>
          </a:r>
        </a:p>
      </dgm:t>
    </dgm:pt>
    <dgm:pt modelId="{D3BFF14D-8349-4FB9-96D6-75E013384EA5}" type="parTrans" cxnId="{D5FB867F-EB37-46E4-96EB-A4E065799E5A}">
      <dgm:prSet/>
      <dgm:spPr/>
      <dgm:t>
        <a:bodyPr/>
        <a:lstStyle/>
        <a:p>
          <a:pPr algn="l"/>
          <a:endParaRPr lang="ru-RU" sz="1600"/>
        </a:p>
      </dgm:t>
    </dgm:pt>
    <dgm:pt modelId="{5723D212-5A74-4331-A956-D48010D82B17}" type="sibTrans" cxnId="{D5FB867F-EB37-46E4-96EB-A4E065799E5A}">
      <dgm:prSet/>
      <dgm:spPr/>
      <dgm:t>
        <a:bodyPr/>
        <a:lstStyle/>
        <a:p>
          <a:pPr algn="l"/>
          <a:endParaRPr lang="ru-RU" sz="1600"/>
        </a:p>
      </dgm:t>
    </dgm:pt>
    <dgm:pt modelId="{33A3CE7A-30C1-41F9-A807-8A242E4709BF}">
      <dgm:prSet custT="1"/>
      <dgm:spPr>
        <a:solidFill>
          <a:srgbClr val="002060"/>
        </a:solidFill>
      </dgm:spPr>
      <dgm:t>
        <a:bodyPr/>
        <a:lstStyle/>
        <a:p>
          <a:pPr algn="l"/>
          <a:r>
            <a:rPr lang="ru-RU" sz="16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Сплошная маркировка продукции и электронная сертификация</a:t>
          </a:r>
        </a:p>
      </dgm:t>
    </dgm:pt>
    <dgm:pt modelId="{A2315823-022C-4AE5-A086-E67446044861}" type="parTrans" cxnId="{B727DF4E-3972-4A0E-88FA-2720DF0A3B80}">
      <dgm:prSet/>
      <dgm:spPr/>
      <dgm:t>
        <a:bodyPr/>
        <a:lstStyle/>
        <a:p>
          <a:pPr algn="l"/>
          <a:endParaRPr lang="ru-RU" sz="1600"/>
        </a:p>
      </dgm:t>
    </dgm:pt>
    <dgm:pt modelId="{D0F1F74E-1659-4EBC-B53E-08FE3B46303C}" type="sibTrans" cxnId="{B727DF4E-3972-4A0E-88FA-2720DF0A3B80}">
      <dgm:prSet/>
      <dgm:spPr/>
      <dgm:t>
        <a:bodyPr/>
        <a:lstStyle/>
        <a:p>
          <a:pPr algn="l"/>
          <a:endParaRPr lang="ru-RU" sz="1600"/>
        </a:p>
      </dgm:t>
    </dgm:pt>
    <dgm:pt modelId="{944E1767-9B94-4630-9B71-30A80A34C30F}" type="pres">
      <dgm:prSet presAssocID="{0FDB49AF-11D7-42EC-800B-94AA558C5D05}" presName="linearFlow" presStyleCnt="0">
        <dgm:presLayoutVars>
          <dgm:dir/>
          <dgm:resizeHandles val="exact"/>
        </dgm:presLayoutVars>
      </dgm:prSet>
      <dgm:spPr/>
    </dgm:pt>
    <dgm:pt modelId="{0C547703-9A38-4656-9EA7-8A7E75A622BD}" type="pres">
      <dgm:prSet presAssocID="{DF83F75D-94B0-42C6-AEF3-CDEDFDC66907}" presName="composite" presStyleCnt="0"/>
      <dgm:spPr/>
    </dgm:pt>
    <dgm:pt modelId="{98F23D9C-F795-4E88-A443-F204A25EB25B}" type="pres">
      <dgm:prSet presAssocID="{DF83F75D-94B0-42C6-AEF3-CDEDFDC66907}" presName="imgShp" presStyleLbl="fgImgPlace1" presStyleIdx="0" presStyleCnt="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91BC25AE-91D4-44F5-B8E7-1809238B78A2}" type="pres">
      <dgm:prSet presAssocID="{DF83F75D-94B0-42C6-AEF3-CDEDFDC66907}" presName="txShp" presStyleLbl="node1" presStyleIdx="0" presStyleCnt="9" custScaleY="1299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10FF4-2598-4FE1-AF09-72E9097F1EC2}" type="pres">
      <dgm:prSet presAssocID="{AB3B42ED-1477-4714-9F6B-84BA5495C522}" presName="spacing" presStyleCnt="0"/>
      <dgm:spPr/>
    </dgm:pt>
    <dgm:pt modelId="{DB35FD08-CD88-4F6C-A0F9-8D46F792F039}" type="pres">
      <dgm:prSet presAssocID="{BE74275C-DF8E-4370-8769-B26986EEC655}" presName="composite" presStyleCnt="0"/>
      <dgm:spPr/>
    </dgm:pt>
    <dgm:pt modelId="{B2E59AEC-26B4-42E0-A541-FD538FCF3950}" type="pres">
      <dgm:prSet presAssocID="{BE74275C-DF8E-4370-8769-B26986EEC655}" presName="imgShp" presStyleLbl="fgImgPlace1" presStyleIdx="1" presStyleCnt="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E39B058-A836-4449-82D5-A1ED8AFF6D24}" type="pres">
      <dgm:prSet presAssocID="{BE74275C-DF8E-4370-8769-B26986EEC655}" presName="txShp" presStyleLbl="node1" presStyleIdx="1" presStyleCnt="9" custScaleY="122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D36AD-BDE2-4325-A2B2-F4C529F85F08}" type="pres">
      <dgm:prSet presAssocID="{96E98402-B5CB-4A84-9698-E81CD1B7845F}" presName="spacing" presStyleCnt="0"/>
      <dgm:spPr/>
    </dgm:pt>
    <dgm:pt modelId="{397F0263-DF97-4093-A4BE-50BF355FBB0F}" type="pres">
      <dgm:prSet presAssocID="{E424C116-A89D-4243-A842-D97CD0EA2277}" presName="composite" presStyleCnt="0"/>
      <dgm:spPr/>
    </dgm:pt>
    <dgm:pt modelId="{EB98344C-FE59-4E96-82A2-BBDF3CBA00AF}" type="pres">
      <dgm:prSet presAssocID="{E424C116-A89D-4243-A842-D97CD0EA2277}" presName="imgShp" presStyleLbl="fgImgPlace1" presStyleIdx="2" presStyleCnt="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1CA0C102-93C4-4357-A162-75C24D3A34F5}" type="pres">
      <dgm:prSet presAssocID="{E424C116-A89D-4243-A842-D97CD0EA2277}" presName="txShp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D85BDA-AA1D-44DA-A551-1BB21D530B6F}" type="pres">
      <dgm:prSet presAssocID="{5AC5F8CB-9CF7-4407-B989-F2639EC594C4}" presName="spacing" presStyleCnt="0"/>
      <dgm:spPr/>
    </dgm:pt>
    <dgm:pt modelId="{C1B0895E-F8D8-4C38-89D5-17B8E505B1D6}" type="pres">
      <dgm:prSet presAssocID="{4528E6A6-4E8E-41FD-A09C-B9DF9C01B107}" presName="composite" presStyleCnt="0"/>
      <dgm:spPr/>
    </dgm:pt>
    <dgm:pt modelId="{6027DAB2-D368-4807-801C-753D1E1954C3}" type="pres">
      <dgm:prSet presAssocID="{4528E6A6-4E8E-41FD-A09C-B9DF9C01B107}" presName="imgShp" presStyleLbl="fgImgPlace1" presStyleIdx="3" presStyleCnt="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FE47710D-E354-4406-8FB3-66788310AA20}" type="pres">
      <dgm:prSet presAssocID="{4528E6A6-4E8E-41FD-A09C-B9DF9C01B107}" presName="txShp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DDCCE-CE8A-4A23-A35E-B0B6563B15A0}" type="pres">
      <dgm:prSet presAssocID="{D79A74A9-5DA9-4BF8-B83C-6340585A786C}" presName="spacing" presStyleCnt="0"/>
      <dgm:spPr/>
    </dgm:pt>
    <dgm:pt modelId="{AEE3BD6A-3761-40C3-8DB9-1C0062CFAFBF}" type="pres">
      <dgm:prSet presAssocID="{8ACD04C2-888D-4E27-8778-386BF2F9549B}" presName="composite" presStyleCnt="0"/>
      <dgm:spPr/>
    </dgm:pt>
    <dgm:pt modelId="{9A81B3F2-ACA0-4D64-9AC4-4BB27ED09F5D}" type="pres">
      <dgm:prSet presAssocID="{8ACD04C2-888D-4E27-8778-386BF2F9549B}" presName="imgShp" presStyleLbl="fgImgPlace1" presStyleIdx="4" presStyleCnt="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2EE11D5-035F-489D-BB18-EEC16836BC43}" type="pres">
      <dgm:prSet presAssocID="{8ACD04C2-888D-4E27-8778-386BF2F9549B}" presName="txShp" presStyleLbl="node1" presStyleIdx="4" presStyleCnt="9" custScaleY="129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51F380-A524-49FC-A4C6-6FC2082D0457}" type="pres">
      <dgm:prSet presAssocID="{62C20B31-7A41-4150-ACA7-187C26031A80}" presName="spacing" presStyleCnt="0"/>
      <dgm:spPr/>
    </dgm:pt>
    <dgm:pt modelId="{14CE0C3B-3A80-4189-ACA9-795E0D87B390}" type="pres">
      <dgm:prSet presAssocID="{A550FA35-1EF2-476A-A926-26941A584481}" presName="composite" presStyleCnt="0"/>
      <dgm:spPr/>
    </dgm:pt>
    <dgm:pt modelId="{DA10E11C-D68C-4BFA-B91B-7B65846C152B}" type="pres">
      <dgm:prSet presAssocID="{A550FA35-1EF2-476A-A926-26941A584481}" presName="imgShp" presStyleLbl="fgImgPlace1" presStyleIdx="5" presStyleCnt="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92B4761B-1043-411D-80F4-948E35DC197C}" type="pres">
      <dgm:prSet presAssocID="{A550FA35-1EF2-476A-A926-26941A584481}" presName="txShp" presStyleLbl="node1" presStyleIdx="5" presStyleCnt="9" custScaleY="125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0440DD-6462-49DD-8B41-A5077E25A186}" type="pres">
      <dgm:prSet presAssocID="{B315D8C3-EE2D-48BC-849A-4B3A5A5CA269}" presName="spacing" presStyleCnt="0"/>
      <dgm:spPr/>
    </dgm:pt>
    <dgm:pt modelId="{B037231B-3651-4AFE-B7C2-BFF2EFC63DD9}" type="pres">
      <dgm:prSet presAssocID="{FC299565-1701-44A4-9E54-24CF5F8C574A}" presName="composite" presStyleCnt="0"/>
      <dgm:spPr/>
    </dgm:pt>
    <dgm:pt modelId="{FFF7CFE3-A1AC-4F98-81F7-A738424B558F}" type="pres">
      <dgm:prSet presAssocID="{FC299565-1701-44A4-9E54-24CF5F8C574A}" presName="imgShp" presStyleLbl="fgImgPlace1" presStyleIdx="6" presStyleCnt="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94D7FDB-64AE-44E7-AB7B-890DB0023435}" type="pres">
      <dgm:prSet presAssocID="{FC299565-1701-44A4-9E54-24CF5F8C574A}" presName="txShp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07033-5671-48EC-AF4F-A232417F6D7E}" type="pres">
      <dgm:prSet presAssocID="{F7A69A20-E258-407B-9F32-AA16DD475715}" presName="spacing" presStyleCnt="0"/>
      <dgm:spPr/>
    </dgm:pt>
    <dgm:pt modelId="{CF3DEAC7-68AA-4FE2-A81E-1F1D50A24C17}" type="pres">
      <dgm:prSet presAssocID="{02952B71-B40E-4E59-B546-57414325D518}" presName="composite" presStyleCnt="0"/>
      <dgm:spPr/>
    </dgm:pt>
    <dgm:pt modelId="{2A4E868B-55A6-4C2B-9A56-6C4420B24855}" type="pres">
      <dgm:prSet presAssocID="{02952B71-B40E-4E59-B546-57414325D518}" presName="imgShp" presStyleLbl="fgImgPlace1" presStyleIdx="7" presStyleCnt="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4D0467A-2DB1-4A84-8185-2E3DD2EDD799}" type="pres">
      <dgm:prSet presAssocID="{02952B71-B40E-4E59-B546-57414325D518}" presName="txShp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D666FA-3FD7-4385-BB55-1FF03E06BB8A}" type="pres">
      <dgm:prSet presAssocID="{5723D212-5A74-4331-A956-D48010D82B17}" presName="spacing" presStyleCnt="0"/>
      <dgm:spPr/>
    </dgm:pt>
    <dgm:pt modelId="{09BD8065-99AE-4CBC-A4D5-4A8EEE7D8F5A}" type="pres">
      <dgm:prSet presAssocID="{33A3CE7A-30C1-41F9-A807-8A242E4709BF}" presName="composite" presStyleCnt="0"/>
      <dgm:spPr/>
    </dgm:pt>
    <dgm:pt modelId="{8D60791C-8C11-4A08-9E3B-101728E0345A}" type="pres">
      <dgm:prSet presAssocID="{33A3CE7A-30C1-41F9-A807-8A242E4709BF}" presName="imgShp" presStyleLbl="fgImgPlace1" presStyleIdx="8" presStyleCnt="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C35A52F8-3A6B-4F8A-AB26-7EBBFC396782}" type="pres">
      <dgm:prSet presAssocID="{33A3CE7A-30C1-41F9-A807-8A242E4709BF}" presName="txShp" presStyleLbl="node1" presStyleIdx="8" presStyleCnt="9" custScaleY="118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2C83D-7DF8-4699-8D61-206733D238CC}" srcId="{0FDB49AF-11D7-42EC-800B-94AA558C5D05}" destId="{E424C116-A89D-4243-A842-D97CD0EA2277}" srcOrd="2" destOrd="0" parTransId="{98B94819-8FE8-4EA0-97CE-C8A6C86104D5}" sibTransId="{5AC5F8CB-9CF7-4407-B989-F2639EC594C4}"/>
    <dgm:cxn modelId="{FF4A5241-DF4D-42FE-B8F8-F10E42E1D43E}" srcId="{0FDB49AF-11D7-42EC-800B-94AA558C5D05}" destId="{A550FA35-1EF2-476A-A926-26941A584481}" srcOrd="5" destOrd="0" parTransId="{D09CBDC8-B43B-446B-9EAC-C5E44D3440AB}" sibTransId="{B315D8C3-EE2D-48BC-849A-4B3A5A5CA269}"/>
    <dgm:cxn modelId="{210F702B-004C-4961-AD0B-BD859C360BBE}" type="presOf" srcId="{02952B71-B40E-4E59-B546-57414325D518}" destId="{54D0467A-2DB1-4A84-8185-2E3DD2EDD799}" srcOrd="0" destOrd="0" presId="urn:microsoft.com/office/officeart/2005/8/layout/vList3"/>
    <dgm:cxn modelId="{87A26EEA-6B71-4EDB-BBD4-DFF4D536377C}" type="presOf" srcId="{33A3CE7A-30C1-41F9-A807-8A242E4709BF}" destId="{C35A52F8-3A6B-4F8A-AB26-7EBBFC396782}" srcOrd="0" destOrd="0" presId="urn:microsoft.com/office/officeart/2005/8/layout/vList3"/>
    <dgm:cxn modelId="{8D28CF81-86EF-4E2E-A311-4D3CBDCD604A}" type="presOf" srcId="{A550FA35-1EF2-476A-A926-26941A584481}" destId="{92B4761B-1043-411D-80F4-948E35DC197C}" srcOrd="0" destOrd="0" presId="urn:microsoft.com/office/officeart/2005/8/layout/vList3"/>
    <dgm:cxn modelId="{ECE71C76-D887-48F9-A7D2-1E7C48C15FC3}" srcId="{0FDB49AF-11D7-42EC-800B-94AA558C5D05}" destId="{8ACD04C2-888D-4E27-8778-386BF2F9549B}" srcOrd="4" destOrd="0" parTransId="{476E092D-5164-4B7A-9CCC-41202CBF3CE1}" sibTransId="{62C20B31-7A41-4150-ACA7-187C26031A80}"/>
    <dgm:cxn modelId="{DC970975-714D-4021-A590-9399344BA34F}" type="presOf" srcId="{E424C116-A89D-4243-A842-D97CD0EA2277}" destId="{1CA0C102-93C4-4357-A162-75C24D3A34F5}" srcOrd="0" destOrd="0" presId="urn:microsoft.com/office/officeart/2005/8/layout/vList3"/>
    <dgm:cxn modelId="{5016D46D-8A83-4EFB-9FC1-EF85D903B98D}" type="presOf" srcId="{BE74275C-DF8E-4370-8769-B26986EEC655}" destId="{BE39B058-A836-4449-82D5-A1ED8AFF6D24}" srcOrd="0" destOrd="0" presId="urn:microsoft.com/office/officeart/2005/8/layout/vList3"/>
    <dgm:cxn modelId="{C6493C03-7912-41BA-B989-FD4DC4D2E6B2}" srcId="{0FDB49AF-11D7-42EC-800B-94AA558C5D05}" destId="{FC299565-1701-44A4-9E54-24CF5F8C574A}" srcOrd="6" destOrd="0" parTransId="{F2E7B98C-9FBA-415E-85F2-31AEA870BEA6}" sibTransId="{F7A69A20-E258-407B-9F32-AA16DD475715}"/>
    <dgm:cxn modelId="{CE93BA4D-ECE3-4A2D-A3B0-D2AA540FF599}" srcId="{0FDB49AF-11D7-42EC-800B-94AA558C5D05}" destId="{4528E6A6-4E8E-41FD-A09C-B9DF9C01B107}" srcOrd="3" destOrd="0" parTransId="{B36A0728-4F00-4A76-8F17-70E2577F4510}" sibTransId="{D79A74A9-5DA9-4BF8-B83C-6340585A786C}"/>
    <dgm:cxn modelId="{B727DF4E-3972-4A0E-88FA-2720DF0A3B80}" srcId="{0FDB49AF-11D7-42EC-800B-94AA558C5D05}" destId="{33A3CE7A-30C1-41F9-A807-8A242E4709BF}" srcOrd="8" destOrd="0" parTransId="{A2315823-022C-4AE5-A086-E67446044861}" sibTransId="{D0F1F74E-1659-4EBC-B53E-08FE3B46303C}"/>
    <dgm:cxn modelId="{D5FB867F-EB37-46E4-96EB-A4E065799E5A}" srcId="{0FDB49AF-11D7-42EC-800B-94AA558C5D05}" destId="{02952B71-B40E-4E59-B546-57414325D518}" srcOrd="7" destOrd="0" parTransId="{D3BFF14D-8349-4FB9-96D6-75E013384EA5}" sibTransId="{5723D212-5A74-4331-A956-D48010D82B17}"/>
    <dgm:cxn modelId="{455DDDF8-CCCD-4EA5-922B-300CC65C901D}" srcId="{0FDB49AF-11D7-42EC-800B-94AA558C5D05}" destId="{BE74275C-DF8E-4370-8769-B26986EEC655}" srcOrd="1" destOrd="0" parTransId="{9FBE6102-1799-4024-9F11-29B9C0BA8AA8}" sibTransId="{96E98402-B5CB-4A84-9698-E81CD1B7845F}"/>
    <dgm:cxn modelId="{224BBB1F-FA17-4B54-8131-5BDBCD061D7A}" srcId="{0FDB49AF-11D7-42EC-800B-94AA558C5D05}" destId="{DF83F75D-94B0-42C6-AEF3-CDEDFDC66907}" srcOrd="0" destOrd="0" parTransId="{3E5BFC3D-693B-42A3-837E-9184DB36CD01}" sibTransId="{AB3B42ED-1477-4714-9F6B-84BA5495C522}"/>
    <dgm:cxn modelId="{144FBDB8-8F72-4254-830D-E4924E547B23}" type="presOf" srcId="{8ACD04C2-888D-4E27-8778-386BF2F9549B}" destId="{72EE11D5-035F-489D-BB18-EEC16836BC43}" srcOrd="0" destOrd="0" presId="urn:microsoft.com/office/officeart/2005/8/layout/vList3"/>
    <dgm:cxn modelId="{E7ABE3ED-196B-4C33-96F2-854F24DDF25C}" type="presOf" srcId="{0FDB49AF-11D7-42EC-800B-94AA558C5D05}" destId="{944E1767-9B94-4630-9B71-30A80A34C30F}" srcOrd="0" destOrd="0" presId="urn:microsoft.com/office/officeart/2005/8/layout/vList3"/>
    <dgm:cxn modelId="{4DB5F587-B824-4F1C-A952-F99F6D4E829C}" type="presOf" srcId="{DF83F75D-94B0-42C6-AEF3-CDEDFDC66907}" destId="{91BC25AE-91D4-44F5-B8E7-1809238B78A2}" srcOrd="0" destOrd="0" presId="urn:microsoft.com/office/officeart/2005/8/layout/vList3"/>
    <dgm:cxn modelId="{7F8A444D-252C-4859-B079-AB679FE3D133}" type="presOf" srcId="{4528E6A6-4E8E-41FD-A09C-B9DF9C01B107}" destId="{FE47710D-E354-4406-8FB3-66788310AA20}" srcOrd="0" destOrd="0" presId="urn:microsoft.com/office/officeart/2005/8/layout/vList3"/>
    <dgm:cxn modelId="{A53E511C-7F90-496C-8445-F63AFA728E40}" type="presOf" srcId="{FC299565-1701-44A4-9E54-24CF5F8C574A}" destId="{894D7FDB-64AE-44E7-AB7B-890DB0023435}" srcOrd="0" destOrd="0" presId="urn:microsoft.com/office/officeart/2005/8/layout/vList3"/>
    <dgm:cxn modelId="{CAB0793F-B69A-4CDE-9484-15F976CFBF95}" type="presParOf" srcId="{944E1767-9B94-4630-9B71-30A80A34C30F}" destId="{0C547703-9A38-4656-9EA7-8A7E75A622BD}" srcOrd="0" destOrd="0" presId="urn:microsoft.com/office/officeart/2005/8/layout/vList3"/>
    <dgm:cxn modelId="{04623914-B5E3-4A2E-B3F6-6A010A4F27C8}" type="presParOf" srcId="{0C547703-9A38-4656-9EA7-8A7E75A622BD}" destId="{98F23D9C-F795-4E88-A443-F204A25EB25B}" srcOrd="0" destOrd="0" presId="urn:microsoft.com/office/officeart/2005/8/layout/vList3"/>
    <dgm:cxn modelId="{8FFF8004-F5A8-4E10-8A9A-91E1FF7C0BD9}" type="presParOf" srcId="{0C547703-9A38-4656-9EA7-8A7E75A622BD}" destId="{91BC25AE-91D4-44F5-B8E7-1809238B78A2}" srcOrd="1" destOrd="0" presId="urn:microsoft.com/office/officeart/2005/8/layout/vList3"/>
    <dgm:cxn modelId="{2B199868-5606-47DE-8D60-CFB96B8C4ADF}" type="presParOf" srcId="{944E1767-9B94-4630-9B71-30A80A34C30F}" destId="{7F010FF4-2598-4FE1-AF09-72E9097F1EC2}" srcOrd="1" destOrd="0" presId="urn:microsoft.com/office/officeart/2005/8/layout/vList3"/>
    <dgm:cxn modelId="{46A414FC-0F55-4003-8E7A-BBEC8DC9029A}" type="presParOf" srcId="{944E1767-9B94-4630-9B71-30A80A34C30F}" destId="{DB35FD08-CD88-4F6C-A0F9-8D46F792F039}" srcOrd="2" destOrd="0" presId="urn:microsoft.com/office/officeart/2005/8/layout/vList3"/>
    <dgm:cxn modelId="{E468D6E7-BF51-4B66-B8B2-18A6218BEECD}" type="presParOf" srcId="{DB35FD08-CD88-4F6C-A0F9-8D46F792F039}" destId="{B2E59AEC-26B4-42E0-A541-FD538FCF3950}" srcOrd="0" destOrd="0" presId="urn:microsoft.com/office/officeart/2005/8/layout/vList3"/>
    <dgm:cxn modelId="{9A6786F6-D92E-4054-8537-5B1D8858F03A}" type="presParOf" srcId="{DB35FD08-CD88-4F6C-A0F9-8D46F792F039}" destId="{BE39B058-A836-4449-82D5-A1ED8AFF6D24}" srcOrd="1" destOrd="0" presId="urn:microsoft.com/office/officeart/2005/8/layout/vList3"/>
    <dgm:cxn modelId="{C142886C-E448-4749-B351-360E651FFC88}" type="presParOf" srcId="{944E1767-9B94-4630-9B71-30A80A34C30F}" destId="{AFDD36AD-BDE2-4325-A2B2-F4C529F85F08}" srcOrd="3" destOrd="0" presId="urn:microsoft.com/office/officeart/2005/8/layout/vList3"/>
    <dgm:cxn modelId="{2C880537-97D5-46AC-A741-403D05D7936A}" type="presParOf" srcId="{944E1767-9B94-4630-9B71-30A80A34C30F}" destId="{397F0263-DF97-4093-A4BE-50BF355FBB0F}" srcOrd="4" destOrd="0" presId="urn:microsoft.com/office/officeart/2005/8/layout/vList3"/>
    <dgm:cxn modelId="{C82773C1-2F3E-4785-A02F-FA5714293CE5}" type="presParOf" srcId="{397F0263-DF97-4093-A4BE-50BF355FBB0F}" destId="{EB98344C-FE59-4E96-82A2-BBDF3CBA00AF}" srcOrd="0" destOrd="0" presId="urn:microsoft.com/office/officeart/2005/8/layout/vList3"/>
    <dgm:cxn modelId="{99EF6619-0854-4F65-AAEE-4FA90CC59BEC}" type="presParOf" srcId="{397F0263-DF97-4093-A4BE-50BF355FBB0F}" destId="{1CA0C102-93C4-4357-A162-75C24D3A34F5}" srcOrd="1" destOrd="0" presId="urn:microsoft.com/office/officeart/2005/8/layout/vList3"/>
    <dgm:cxn modelId="{1C2F1121-FCBC-49F8-83BD-E00646AA14D4}" type="presParOf" srcId="{944E1767-9B94-4630-9B71-30A80A34C30F}" destId="{6DD85BDA-AA1D-44DA-A551-1BB21D530B6F}" srcOrd="5" destOrd="0" presId="urn:microsoft.com/office/officeart/2005/8/layout/vList3"/>
    <dgm:cxn modelId="{FD3B593A-597E-4336-9987-8CE7E4F1443A}" type="presParOf" srcId="{944E1767-9B94-4630-9B71-30A80A34C30F}" destId="{C1B0895E-F8D8-4C38-89D5-17B8E505B1D6}" srcOrd="6" destOrd="0" presId="urn:microsoft.com/office/officeart/2005/8/layout/vList3"/>
    <dgm:cxn modelId="{04987380-27B6-4129-863B-9EB32EDAC082}" type="presParOf" srcId="{C1B0895E-F8D8-4C38-89D5-17B8E505B1D6}" destId="{6027DAB2-D368-4807-801C-753D1E1954C3}" srcOrd="0" destOrd="0" presId="urn:microsoft.com/office/officeart/2005/8/layout/vList3"/>
    <dgm:cxn modelId="{01FD5A36-AEBD-4D59-A4D8-D08041609A91}" type="presParOf" srcId="{C1B0895E-F8D8-4C38-89D5-17B8E505B1D6}" destId="{FE47710D-E354-4406-8FB3-66788310AA20}" srcOrd="1" destOrd="0" presId="urn:microsoft.com/office/officeart/2005/8/layout/vList3"/>
    <dgm:cxn modelId="{EBEE8459-A196-4115-9559-1A3D091CCAE8}" type="presParOf" srcId="{944E1767-9B94-4630-9B71-30A80A34C30F}" destId="{A8DDDCCE-CE8A-4A23-A35E-B0B6563B15A0}" srcOrd="7" destOrd="0" presId="urn:microsoft.com/office/officeart/2005/8/layout/vList3"/>
    <dgm:cxn modelId="{A62511D2-C33D-434C-A4EE-9FE168D12BB6}" type="presParOf" srcId="{944E1767-9B94-4630-9B71-30A80A34C30F}" destId="{AEE3BD6A-3761-40C3-8DB9-1C0062CFAFBF}" srcOrd="8" destOrd="0" presId="urn:microsoft.com/office/officeart/2005/8/layout/vList3"/>
    <dgm:cxn modelId="{1C072A86-653D-4B6A-BF57-718BDCDC2A08}" type="presParOf" srcId="{AEE3BD6A-3761-40C3-8DB9-1C0062CFAFBF}" destId="{9A81B3F2-ACA0-4D64-9AC4-4BB27ED09F5D}" srcOrd="0" destOrd="0" presId="urn:microsoft.com/office/officeart/2005/8/layout/vList3"/>
    <dgm:cxn modelId="{D8419ECF-6BA2-4201-92F2-B66A52C463DD}" type="presParOf" srcId="{AEE3BD6A-3761-40C3-8DB9-1C0062CFAFBF}" destId="{72EE11D5-035F-489D-BB18-EEC16836BC43}" srcOrd="1" destOrd="0" presId="urn:microsoft.com/office/officeart/2005/8/layout/vList3"/>
    <dgm:cxn modelId="{9DE301FD-6293-420E-8F33-3F7D24F8008C}" type="presParOf" srcId="{944E1767-9B94-4630-9B71-30A80A34C30F}" destId="{1D51F380-A524-49FC-A4C6-6FC2082D0457}" srcOrd="9" destOrd="0" presId="urn:microsoft.com/office/officeart/2005/8/layout/vList3"/>
    <dgm:cxn modelId="{058EB79D-8E5B-43F9-8878-15F9C206B577}" type="presParOf" srcId="{944E1767-9B94-4630-9B71-30A80A34C30F}" destId="{14CE0C3B-3A80-4189-ACA9-795E0D87B390}" srcOrd="10" destOrd="0" presId="urn:microsoft.com/office/officeart/2005/8/layout/vList3"/>
    <dgm:cxn modelId="{CB8C181B-DE69-499F-96F9-4F99220E6F3B}" type="presParOf" srcId="{14CE0C3B-3A80-4189-ACA9-795E0D87B390}" destId="{DA10E11C-D68C-4BFA-B91B-7B65846C152B}" srcOrd="0" destOrd="0" presId="urn:microsoft.com/office/officeart/2005/8/layout/vList3"/>
    <dgm:cxn modelId="{E2D1D52A-731A-4742-B34B-A747ACBA3B3A}" type="presParOf" srcId="{14CE0C3B-3A80-4189-ACA9-795E0D87B390}" destId="{92B4761B-1043-411D-80F4-948E35DC197C}" srcOrd="1" destOrd="0" presId="urn:microsoft.com/office/officeart/2005/8/layout/vList3"/>
    <dgm:cxn modelId="{F84226A7-000F-4D7A-987F-AB6EFC461EFD}" type="presParOf" srcId="{944E1767-9B94-4630-9B71-30A80A34C30F}" destId="{080440DD-6462-49DD-8B41-A5077E25A186}" srcOrd="11" destOrd="0" presId="urn:microsoft.com/office/officeart/2005/8/layout/vList3"/>
    <dgm:cxn modelId="{FD67F1B0-A2F9-4BAA-BF8E-E0A8F4F0ED3A}" type="presParOf" srcId="{944E1767-9B94-4630-9B71-30A80A34C30F}" destId="{B037231B-3651-4AFE-B7C2-BFF2EFC63DD9}" srcOrd="12" destOrd="0" presId="urn:microsoft.com/office/officeart/2005/8/layout/vList3"/>
    <dgm:cxn modelId="{06B91A82-F100-4178-A6C9-B59DA625A9E8}" type="presParOf" srcId="{B037231B-3651-4AFE-B7C2-BFF2EFC63DD9}" destId="{FFF7CFE3-A1AC-4F98-81F7-A738424B558F}" srcOrd="0" destOrd="0" presId="urn:microsoft.com/office/officeart/2005/8/layout/vList3"/>
    <dgm:cxn modelId="{4A4D46F7-7304-4B65-AD63-3BB70D2BD7E2}" type="presParOf" srcId="{B037231B-3651-4AFE-B7C2-BFF2EFC63DD9}" destId="{894D7FDB-64AE-44E7-AB7B-890DB0023435}" srcOrd="1" destOrd="0" presId="urn:microsoft.com/office/officeart/2005/8/layout/vList3"/>
    <dgm:cxn modelId="{6B0CD989-E838-4292-AA86-9438CA54D846}" type="presParOf" srcId="{944E1767-9B94-4630-9B71-30A80A34C30F}" destId="{83B07033-5671-48EC-AF4F-A232417F6D7E}" srcOrd="13" destOrd="0" presId="urn:microsoft.com/office/officeart/2005/8/layout/vList3"/>
    <dgm:cxn modelId="{D5A034B2-A202-4905-92B1-CD9AD9A5982E}" type="presParOf" srcId="{944E1767-9B94-4630-9B71-30A80A34C30F}" destId="{CF3DEAC7-68AA-4FE2-A81E-1F1D50A24C17}" srcOrd="14" destOrd="0" presId="urn:microsoft.com/office/officeart/2005/8/layout/vList3"/>
    <dgm:cxn modelId="{70840A7D-2DD1-433B-A501-E7F8D9809B7D}" type="presParOf" srcId="{CF3DEAC7-68AA-4FE2-A81E-1F1D50A24C17}" destId="{2A4E868B-55A6-4C2B-9A56-6C4420B24855}" srcOrd="0" destOrd="0" presId="urn:microsoft.com/office/officeart/2005/8/layout/vList3"/>
    <dgm:cxn modelId="{D07F0E71-DBBD-4E68-AA97-F06710C821CA}" type="presParOf" srcId="{CF3DEAC7-68AA-4FE2-A81E-1F1D50A24C17}" destId="{54D0467A-2DB1-4A84-8185-2E3DD2EDD799}" srcOrd="1" destOrd="0" presId="urn:microsoft.com/office/officeart/2005/8/layout/vList3"/>
    <dgm:cxn modelId="{52E414C2-D799-4AF5-A179-B209F71A0252}" type="presParOf" srcId="{944E1767-9B94-4630-9B71-30A80A34C30F}" destId="{84D666FA-3FD7-4385-BB55-1FF03E06BB8A}" srcOrd="15" destOrd="0" presId="urn:microsoft.com/office/officeart/2005/8/layout/vList3"/>
    <dgm:cxn modelId="{F8B57F13-03AB-4756-A64D-277FD3864915}" type="presParOf" srcId="{944E1767-9B94-4630-9B71-30A80A34C30F}" destId="{09BD8065-99AE-4CBC-A4D5-4A8EEE7D8F5A}" srcOrd="16" destOrd="0" presId="urn:microsoft.com/office/officeart/2005/8/layout/vList3"/>
    <dgm:cxn modelId="{9498F133-6CA5-42E8-8652-FD9C6892AD7F}" type="presParOf" srcId="{09BD8065-99AE-4CBC-A4D5-4A8EEE7D8F5A}" destId="{8D60791C-8C11-4A08-9E3B-101728E0345A}" srcOrd="0" destOrd="0" presId="urn:microsoft.com/office/officeart/2005/8/layout/vList3"/>
    <dgm:cxn modelId="{48727478-0A9E-4883-BAF4-5F9698F1B498}" type="presParOf" srcId="{09BD8065-99AE-4CBC-A4D5-4A8EEE7D8F5A}" destId="{C35A52F8-3A6B-4F8A-AB26-7EBBFC39678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BDB682-C320-485E-81ED-B39823BF980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446DC7-89C1-4142-8AD9-30C24D4BA246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6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Формирование состава Комитета и пула экспертов</a:t>
          </a:r>
          <a:endParaRPr lang="ru-RU" sz="1600" dirty="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0A9E4A6E-AC8F-476D-8B06-35476A5546F6}" type="parTrans" cxnId="{43A7EDB8-754C-4002-B61F-E20A3B35BAD1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6F0AA767-480B-4FDB-889B-BE97FF483E64}" type="sibTrans" cxnId="{43A7EDB8-754C-4002-B61F-E20A3B35BAD1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64C77EA2-83BD-4453-A78F-26AA3C3CD311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6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Проведение установочного заседания</a:t>
          </a:r>
          <a:endParaRPr lang="ru-RU" sz="1600" dirty="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9DD54CB9-08F4-443D-B887-731E78090FFE}" type="parTrans" cxnId="{22A66C47-8815-4FFF-B5B8-A4D1A94A3D1B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B4FEEEAA-15A0-4486-96B5-FD48291CBCB6}" type="sibTrans" cxnId="{22A66C47-8815-4FFF-B5B8-A4D1A94A3D1B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7BB233E8-88D7-424D-B328-8FA3AFE335BB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6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Согласование Плана работы Комитета</a:t>
          </a:r>
          <a:endParaRPr lang="ru-RU" sz="1600" dirty="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80D4940E-98F8-49D0-B0A0-AEF717591F49}" type="parTrans" cxnId="{E5A7449F-B86D-4B00-8D8A-8FC4419B1F51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CC40E0FD-6805-4843-A2EB-4ADB02875245}" type="sibTrans" cxnId="{E5A7449F-B86D-4B00-8D8A-8FC4419B1F51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18A6776F-D6CD-4FBB-B4A0-1F2DD01309EC}">
      <dgm:prSet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6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Создание </a:t>
          </a:r>
          <a:r>
            <a:rPr lang="ru-RU" sz="1600" dirty="0" smtClean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профильных комитетов в </a:t>
          </a:r>
          <a:r>
            <a:rPr lang="ru-RU" sz="16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региональных отделениях </a:t>
          </a:r>
          <a:r>
            <a:rPr lang="ru-RU" sz="1600" dirty="0" smtClean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«ОПОРЫ РОССИИ»</a:t>
          </a:r>
          <a:endParaRPr lang="ru-RU" sz="1600" dirty="0">
            <a:solidFill>
              <a:srgbClr val="002060"/>
            </a:solidFill>
            <a:latin typeface="Georgia" panose="02040502050405020303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ACDC661-5A1E-4960-B341-E57AED6C3C99}" type="parTrans" cxnId="{6FD437D1-DF84-4126-9533-0D43BF43470B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8FD41701-9DDF-4FF4-B462-6630105080AA}" type="sibTrans" cxnId="{6FD437D1-DF84-4126-9533-0D43BF43470B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B3B695B7-515C-4B0D-8455-24E57DC34D47}">
      <dgm:prSet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6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Организация постоянного взаимодействия с членами Комитета и экспертами</a:t>
          </a:r>
        </a:p>
      </dgm:t>
    </dgm:pt>
    <dgm:pt modelId="{4ADD5549-4FDF-490B-98DA-F0E5EFB15E9C}" type="parTrans" cxnId="{DCB1E0E0-2EE7-45AA-AA3F-42C01FFBC7DC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CD488C62-D5F8-465F-812E-2CDD50D7C134}" type="sibTrans" cxnId="{DCB1E0E0-2EE7-45AA-AA3F-42C01FFBC7DC}">
      <dgm:prSet/>
      <dgm:spPr/>
      <dgm:t>
        <a:bodyPr/>
        <a:lstStyle/>
        <a:p>
          <a:endParaRPr lang="ru-RU" sz="200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B00DA032-272A-484C-A950-77F431677E74}" type="pres">
      <dgm:prSet presAssocID="{C3BDB682-C320-485E-81ED-B39823BF980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3BEECF25-5A6A-4BF0-94BA-F99BAF6AC0DB}" type="pres">
      <dgm:prSet presAssocID="{C3BDB682-C320-485E-81ED-B39823BF980F}" presName="pyramid" presStyleLbl="node1" presStyleIdx="0" presStyleCnt="1" custLinFactNeighborX="-9674"/>
      <dgm:spPr>
        <a:solidFill>
          <a:srgbClr val="002060"/>
        </a:solidFill>
      </dgm:spPr>
    </dgm:pt>
    <dgm:pt modelId="{D555EA27-2EE4-4CAF-81E2-67212D279C17}" type="pres">
      <dgm:prSet presAssocID="{C3BDB682-C320-485E-81ED-B39823BF980F}" presName="theList" presStyleCnt="0"/>
      <dgm:spPr/>
    </dgm:pt>
    <dgm:pt modelId="{21D14167-CB11-4EA9-84C0-516BE527B1C2}" type="pres">
      <dgm:prSet presAssocID="{05446DC7-89C1-4142-8AD9-30C24D4BA246}" presName="aNode" presStyleLbl="fgAcc1" presStyleIdx="0" presStyleCnt="5" custScaleX="59711" custScaleY="134090" custLinFactNeighborX="-64485" custLinFactNeighborY="4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5183A5-110D-4CB9-83AD-E50784CDB296}" type="pres">
      <dgm:prSet presAssocID="{05446DC7-89C1-4142-8AD9-30C24D4BA246}" presName="aSpace" presStyleCnt="0"/>
      <dgm:spPr/>
    </dgm:pt>
    <dgm:pt modelId="{E1CF4B8A-51DB-4E7C-89F9-267EBC1C013D}" type="pres">
      <dgm:prSet presAssocID="{64C77EA2-83BD-4453-A78F-26AA3C3CD311}" presName="aNode" presStyleLbl="fgAcc1" presStyleIdx="1" presStyleCnt="5" custScaleX="85421" custScaleY="143805" custLinFactY="8280" custLinFactNeighborX="-6565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B9F09-7C02-4B7E-8EF1-51D02090BB1A}" type="pres">
      <dgm:prSet presAssocID="{64C77EA2-83BD-4453-A78F-26AA3C3CD311}" presName="aSpace" presStyleCnt="0"/>
      <dgm:spPr/>
    </dgm:pt>
    <dgm:pt modelId="{C860F4C0-B8C7-424E-9694-04DF01D64FA0}" type="pres">
      <dgm:prSet presAssocID="{7BB233E8-88D7-424D-B328-8FA3AFE335BB}" presName="aNode" presStyleLbl="fgAcc1" presStyleIdx="2" presStyleCnt="5" custScaleX="103306" custScaleY="131459" custLinFactY="25911" custLinFactNeighborX="-6532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042BD-FF20-4FFE-9665-4FE502621709}" type="pres">
      <dgm:prSet presAssocID="{7BB233E8-88D7-424D-B328-8FA3AFE335BB}" presName="aSpace" presStyleCnt="0"/>
      <dgm:spPr/>
    </dgm:pt>
    <dgm:pt modelId="{FAEE3AEA-D408-4224-9D81-36148EFC1F10}" type="pres">
      <dgm:prSet presAssocID="{18A6776F-D6CD-4FBB-B4A0-1F2DD01309EC}" presName="aNode" presStyleLbl="fgAcc1" presStyleIdx="3" presStyleCnt="5" custScaleX="131036" custScaleY="129481" custLinFactY="44244" custLinFactNeighborX="-6498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550DE7-D20F-4C33-967A-3DB7442A14AE}" type="pres">
      <dgm:prSet presAssocID="{18A6776F-D6CD-4FBB-B4A0-1F2DD01309EC}" presName="aSpace" presStyleCnt="0"/>
      <dgm:spPr/>
    </dgm:pt>
    <dgm:pt modelId="{CCA1F244-34ED-4B47-817C-9362EE9ED5A7}" type="pres">
      <dgm:prSet presAssocID="{B3B695B7-515C-4B0D-8455-24E57DC34D47}" presName="aNode" presStyleLbl="fgAcc1" presStyleIdx="4" presStyleCnt="5" custScaleX="153158" custScaleY="126215" custLinFactY="60509" custLinFactNeighborX="-642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3511F2-E373-434F-8851-928B2F6E9DCE}" type="pres">
      <dgm:prSet presAssocID="{B3B695B7-515C-4B0D-8455-24E57DC34D47}" presName="aSpace" presStyleCnt="0"/>
      <dgm:spPr/>
    </dgm:pt>
  </dgm:ptLst>
  <dgm:cxnLst>
    <dgm:cxn modelId="{22A66C47-8815-4FFF-B5B8-A4D1A94A3D1B}" srcId="{C3BDB682-C320-485E-81ED-B39823BF980F}" destId="{64C77EA2-83BD-4453-A78F-26AA3C3CD311}" srcOrd="1" destOrd="0" parTransId="{9DD54CB9-08F4-443D-B887-731E78090FFE}" sibTransId="{B4FEEEAA-15A0-4486-96B5-FD48291CBCB6}"/>
    <dgm:cxn modelId="{E9DAB65A-D6E0-4125-8915-B73AD201C1B8}" type="presOf" srcId="{05446DC7-89C1-4142-8AD9-30C24D4BA246}" destId="{21D14167-CB11-4EA9-84C0-516BE527B1C2}" srcOrd="0" destOrd="0" presId="urn:microsoft.com/office/officeart/2005/8/layout/pyramid2"/>
    <dgm:cxn modelId="{67B0904D-A992-4D3B-BF83-D780BDECDD7D}" type="presOf" srcId="{B3B695B7-515C-4B0D-8455-24E57DC34D47}" destId="{CCA1F244-34ED-4B47-817C-9362EE9ED5A7}" srcOrd="0" destOrd="0" presId="urn:microsoft.com/office/officeart/2005/8/layout/pyramid2"/>
    <dgm:cxn modelId="{D549C0DD-E424-490B-BD05-73B55B0997EC}" type="presOf" srcId="{C3BDB682-C320-485E-81ED-B39823BF980F}" destId="{B00DA032-272A-484C-A950-77F431677E74}" srcOrd="0" destOrd="0" presId="urn:microsoft.com/office/officeart/2005/8/layout/pyramid2"/>
    <dgm:cxn modelId="{DCB1E0E0-2EE7-45AA-AA3F-42C01FFBC7DC}" srcId="{C3BDB682-C320-485E-81ED-B39823BF980F}" destId="{B3B695B7-515C-4B0D-8455-24E57DC34D47}" srcOrd="4" destOrd="0" parTransId="{4ADD5549-4FDF-490B-98DA-F0E5EFB15E9C}" sibTransId="{CD488C62-D5F8-465F-812E-2CDD50D7C134}"/>
    <dgm:cxn modelId="{6FD437D1-DF84-4126-9533-0D43BF43470B}" srcId="{C3BDB682-C320-485E-81ED-B39823BF980F}" destId="{18A6776F-D6CD-4FBB-B4A0-1F2DD01309EC}" srcOrd="3" destOrd="0" parTransId="{AACDC661-5A1E-4960-B341-E57AED6C3C99}" sibTransId="{8FD41701-9DDF-4FF4-B462-6630105080AA}"/>
    <dgm:cxn modelId="{C1E53ED6-1818-4D21-BB6F-73967B06C109}" type="presOf" srcId="{7BB233E8-88D7-424D-B328-8FA3AFE335BB}" destId="{C860F4C0-B8C7-424E-9694-04DF01D64FA0}" srcOrd="0" destOrd="0" presId="urn:microsoft.com/office/officeart/2005/8/layout/pyramid2"/>
    <dgm:cxn modelId="{E5A7449F-B86D-4B00-8D8A-8FC4419B1F51}" srcId="{C3BDB682-C320-485E-81ED-B39823BF980F}" destId="{7BB233E8-88D7-424D-B328-8FA3AFE335BB}" srcOrd="2" destOrd="0" parTransId="{80D4940E-98F8-49D0-B0A0-AEF717591F49}" sibTransId="{CC40E0FD-6805-4843-A2EB-4ADB02875245}"/>
    <dgm:cxn modelId="{43A7EDB8-754C-4002-B61F-E20A3B35BAD1}" srcId="{C3BDB682-C320-485E-81ED-B39823BF980F}" destId="{05446DC7-89C1-4142-8AD9-30C24D4BA246}" srcOrd="0" destOrd="0" parTransId="{0A9E4A6E-AC8F-476D-8B06-35476A5546F6}" sibTransId="{6F0AA767-480B-4FDB-889B-BE97FF483E64}"/>
    <dgm:cxn modelId="{C036A64E-49B9-4573-A77D-4AC7066814C3}" type="presOf" srcId="{18A6776F-D6CD-4FBB-B4A0-1F2DD01309EC}" destId="{FAEE3AEA-D408-4224-9D81-36148EFC1F10}" srcOrd="0" destOrd="0" presId="urn:microsoft.com/office/officeart/2005/8/layout/pyramid2"/>
    <dgm:cxn modelId="{8F8D4679-7A14-4332-94CF-3CE18ACCCC6A}" type="presOf" srcId="{64C77EA2-83BD-4453-A78F-26AA3C3CD311}" destId="{E1CF4B8A-51DB-4E7C-89F9-267EBC1C013D}" srcOrd="0" destOrd="0" presId="urn:microsoft.com/office/officeart/2005/8/layout/pyramid2"/>
    <dgm:cxn modelId="{C977916F-6680-46AF-8F66-39E4B1D86FEA}" type="presParOf" srcId="{B00DA032-272A-484C-A950-77F431677E74}" destId="{3BEECF25-5A6A-4BF0-94BA-F99BAF6AC0DB}" srcOrd="0" destOrd="0" presId="urn:microsoft.com/office/officeart/2005/8/layout/pyramid2"/>
    <dgm:cxn modelId="{9E0BF6E3-3382-47D9-A504-744C4D058715}" type="presParOf" srcId="{B00DA032-272A-484C-A950-77F431677E74}" destId="{D555EA27-2EE4-4CAF-81E2-67212D279C17}" srcOrd="1" destOrd="0" presId="urn:microsoft.com/office/officeart/2005/8/layout/pyramid2"/>
    <dgm:cxn modelId="{8680E230-C75E-40CE-93D3-41667F96173B}" type="presParOf" srcId="{D555EA27-2EE4-4CAF-81E2-67212D279C17}" destId="{21D14167-CB11-4EA9-84C0-516BE527B1C2}" srcOrd="0" destOrd="0" presId="urn:microsoft.com/office/officeart/2005/8/layout/pyramid2"/>
    <dgm:cxn modelId="{11578CD9-79F4-43C7-A85F-2BF54977FFEB}" type="presParOf" srcId="{D555EA27-2EE4-4CAF-81E2-67212D279C17}" destId="{E15183A5-110D-4CB9-83AD-E50784CDB296}" srcOrd="1" destOrd="0" presId="urn:microsoft.com/office/officeart/2005/8/layout/pyramid2"/>
    <dgm:cxn modelId="{1D8912A5-3255-4395-B199-2A6561BD2610}" type="presParOf" srcId="{D555EA27-2EE4-4CAF-81E2-67212D279C17}" destId="{E1CF4B8A-51DB-4E7C-89F9-267EBC1C013D}" srcOrd="2" destOrd="0" presId="urn:microsoft.com/office/officeart/2005/8/layout/pyramid2"/>
    <dgm:cxn modelId="{2E5C0AB1-8A12-4490-99CA-79E4D4128B1D}" type="presParOf" srcId="{D555EA27-2EE4-4CAF-81E2-67212D279C17}" destId="{D14B9F09-7C02-4B7E-8EF1-51D02090BB1A}" srcOrd="3" destOrd="0" presId="urn:microsoft.com/office/officeart/2005/8/layout/pyramid2"/>
    <dgm:cxn modelId="{6BDD76D3-0FF1-46AD-B570-E55D2CA2B77B}" type="presParOf" srcId="{D555EA27-2EE4-4CAF-81E2-67212D279C17}" destId="{C860F4C0-B8C7-424E-9694-04DF01D64FA0}" srcOrd="4" destOrd="0" presId="urn:microsoft.com/office/officeart/2005/8/layout/pyramid2"/>
    <dgm:cxn modelId="{334A53E5-F98A-402A-9054-E66CC391B5FE}" type="presParOf" srcId="{D555EA27-2EE4-4CAF-81E2-67212D279C17}" destId="{755042BD-FF20-4FFE-9665-4FE502621709}" srcOrd="5" destOrd="0" presId="urn:microsoft.com/office/officeart/2005/8/layout/pyramid2"/>
    <dgm:cxn modelId="{952979CB-45B8-4CC1-9277-F33A341BF9C6}" type="presParOf" srcId="{D555EA27-2EE4-4CAF-81E2-67212D279C17}" destId="{FAEE3AEA-D408-4224-9D81-36148EFC1F10}" srcOrd="6" destOrd="0" presId="urn:microsoft.com/office/officeart/2005/8/layout/pyramid2"/>
    <dgm:cxn modelId="{F64C432A-B7B6-4552-965F-F10C70C1B39B}" type="presParOf" srcId="{D555EA27-2EE4-4CAF-81E2-67212D279C17}" destId="{EB550DE7-D20F-4C33-967A-3DB7442A14AE}" srcOrd="7" destOrd="0" presId="urn:microsoft.com/office/officeart/2005/8/layout/pyramid2"/>
    <dgm:cxn modelId="{B8357B2F-F839-4E50-B620-94ABF44B9FA0}" type="presParOf" srcId="{D555EA27-2EE4-4CAF-81E2-67212D279C17}" destId="{CCA1F244-34ED-4B47-817C-9362EE9ED5A7}" srcOrd="8" destOrd="0" presId="urn:microsoft.com/office/officeart/2005/8/layout/pyramid2"/>
    <dgm:cxn modelId="{C1945F3D-01C4-4AFE-A7F9-2B0AC25D3562}" type="presParOf" srcId="{D555EA27-2EE4-4CAF-81E2-67212D279C17}" destId="{BF3511F2-E373-434F-8851-928B2F6E9DCE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6F8ED-B9E7-42D1-94C1-D3B086E024A0}">
      <dsp:nvSpPr>
        <dsp:cNvPr id="0" name=""/>
        <dsp:cNvSpPr/>
      </dsp:nvSpPr>
      <dsp:spPr>
        <a:xfrm>
          <a:off x="-7436817" y="-1137618"/>
          <a:ext cx="8857899" cy="8857899"/>
        </a:xfrm>
        <a:prstGeom prst="blockArc">
          <a:avLst>
            <a:gd name="adj1" fmla="val 18900000"/>
            <a:gd name="adj2" fmla="val 2700000"/>
            <a:gd name="adj3" fmla="val 244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4D60C-10F1-4809-A36C-11AE910049B1}">
      <dsp:nvSpPr>
        <dsp:cNvPr id="0" name=""/>
        <dsp:cNvSpPr/>
      </dsp:nvSpPr>
      <dsp:spPr>
        <a:xfrm>
          <a:off x="461773" y="299247"/>
          <a:ext cx="8918473" cy="598232"/>
        </a:xfrm>
        <a:prstGeom prst="rect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84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Подготовка экспертной оценки и позиции Комитета по проектам </a:t>
          </a:r>
          <a:r>
            <a:rPr lang="ru-RU" sz="1600" kern="12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НПА </a:t>
          </a: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 стратегических </a:t>
          </a:r>
          <a:r>
            <a:rPr lang="ru-RU" sz="1600" kern="12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документов</a:t>
          </a:r>
          <a:endParaRPr lang="ru-RU" sz="1600" kern="1200" dirty="0"/>
        </a:p>
      </dsp:txBody>
      <dsp:txXfrm>
        <a:off x="461773" y="299247"/>
        <a:ext cx="8918473" cy="598232"/>
      </dsp:txXfrm>
    </dsp:sp>
    <dsp:sp modelId="{15D463DD-D6EC-4C27-AA20-6EC64F4E27EA}">
      <dsp:nvSpPr>
        <dsp:cNvPr id="0" name=""/>
        <dsp:cNvSpPr/>
      </dsp:nvSpPr>
      <dsp:spPr>
        <a:xfrm>
          <a:off x="87878" y="224468"/>
          <a:ext cx="747790" cy="7477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DD89E7-CBD8-4650-905A-D1BDEEAC8104}">
      <dsp:nvSpPr>
        <dsp:cNvPr id="0" name=""/>
        <dsp:cNvSpPr/>
      </dsp:nvSpPr>
      <dsp:spPr>
        <a:xfrm>
          <a:off x="1003526" y="1197123"/>
          <a:ext cx="8376720" cy="598232"/>
        </a:xfrm>
        <a:prstGeom prst="rect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84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Рабочее взаимодействие с </a:t>
          </a:r>
          <a:r>
            <a:rPr lang="ru-RU" sz="1600" kern="1200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ФОИВ и РОИВ</a:t>
          </a:r>
          <a:endParaRPr lang="ru-RU" sz="1600" kern="1200" dirty="0"/>
        </a:p>
      </dsp:txBody>
      <dsp:txXfrm>
        <a:off x="1003526" y="1197123"/>
        <a:ext cx="8376720" cy="598232"/>
      </dsp:txXfrm>
    </dsp:sp>
    <dsp:sp modelId="{BDA7D1B3-65B9-4DC7-8592-58F3EF44F9B2}">
      <dsp:nvSpPr>
        <dsp:cNvPr id="0" name=""/>
        <dsp:cNvSpPr/>
      </dsp:nvSpPr>
      <dsp:spPr>
        <a:xfrm>
          <a:off x="629631" y="1122344"/>
          <a:ext cx="747790" cy="7477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565AC6-991E-4FF7-8692-47E596F78D62}">
      <dsp:nvSpPr>
        <dsp:cNvPr id="0" name=""/>
        <dsp:cNvSpPr/>
      </dsp:nvSpPr>
      <dsp:spPr>
        <a:xfrm>
          <a:off x="1300405" y="2094340"/>
          <a:ext cx="8079842" cy="598232"/>
        </a:xfrm>
        <a:prstGeom prst="rect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84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Организация экспертных и публичных мероприятий с участием представителей отрасли</a:t>
          </a:r>
          <a:endParaRPr lang="ru-RU" sz="1600" kern="1200" dirty="0"/>
        </a:p>
      </dsp:txBody>
      <dsp:txXfrm>
        <a:off x="1300405" y="2094340"/>
        <a:ext cx="8079842" cy="598232"/>
      </dsp:txXfrm>
    </dsp:sp>
    <dsp:sp modelId="{DC4A618C-FD24-4D2C-8644-EDFB1547DE79}">
      <dsp:nvSpPr>
        <dsp:cNvPr id="0" name=""/>
        <dsp:cNvSpPr/>
      </dsp:nvSpPr>
      <dsp:spPr>
        <a:xfrm>
          <a:off x="926509" y="2019561"/>
          <a:ext cx="747790" cy="7477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5C722-0569-40D3-BE07-ACC61C5B58BA}">
      <dsp:nvSpPr>
        <dsp:cNvPr id="0" name=""/>
        <dsp:cNvSpPr/>
      </dsp:nvSpPr>
      <dsp:spPr>
        <a:xfrm>
          <a:off x="1395195" y="2992215"/>
          <a:ext cx="7985052" cy="598232"/>
        </a:xfrm>
        <a:prstGeom prst="rect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84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Информационная работа с членами Комитета: конференции, вебинары, рассылки, дистанционный сбор и анализ мнений, заседания</a:t>
          </a:r>
          <a:endParaRPr lang="ru-RU" sz="1600" kern="1200"/>
        </a:p>
      </dsp:txBody>
      <dsp:txXfrm>
        <a:off x="1395195" y="2992215"/>
        <a:ext cx="7985052" cy="598232"/>
      </dsp:txXfrm>
    </dsp:sp>
    <dsp:sp modelId="{60243C3A-AF3F-4407-9DE7-816614F23816}">
      <dsp:nvSpPr>
        <dsp:cNvPr id="0" name=""/>
        <dsp:cNvSpPr/>
      </dsp:nvSpPr>
      <dsp:spPr>
        <a:xfrm>
          <a:off x="1021300" y="2917436"/>
          <a:ext cx="747790" cy="7477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4DF0C-3C34-4025-A895-C4FCC68F4FC1}">
      <dsp:nvSpPr>
        <dsp:cNvPr id="0" name=""/>
        <dsp:cNvSpPr/>
      </dsp:nvSpPr>
      <dsp:spPr>
        <a:xfrm>
          <a:off x="1300405" y="3807660"/>
          <a:ext cx="8079842" cy="763093"/>
        </a:xfrm>
        <a:prstGeom prst="rect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84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Участие в обсуждении итогов и достижения целевых показателей Госпрограммы развития сельского хозяйства и регулирования рынков сельскохозяйственной продукции, сырья и продовольствия на 2013-2020 годы;  </a:t>
          </a:r>
        </a:p>
      </dsp:txBody>
      <dsp:txXfrm>
        <a:off x="1300405" y="3807660"/>
        <a:ext cx="8079842" cy="763093"/>
      </dsp:txXfrm>
    </dsp:sp>
    <dsp:sp modelId="{ADE6A6D1-F7CF-4ECA-BAC9-9487FC64A99B}">
      <dsp:nvSpPr>
        <dsp:cNvPr id="0" name=""/>
        <dsp:cNvSpPr/>
      </dsp:nvSpPr>
      <dsp:spPr>
        <a:xfrm>
          <a:off x="926509" y="3815311"/>
          <a:ext cx="747790" cy="7477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FEEFC-8883-4E81-8EDA-16EC1DEDEDBF}">
      <dsp:nvSpPr>
        <dsp:cNvPr id="0" name=""/>
        <dsp:cNvSpPr/>
      </dsp:nvSpPr>
      <dsp:spPr>
        <a:xfrm>
          <a:off x="1003526" y="4690549"/>
          <a:ext cx="8376720" cy="791748"/>
        </a:xfrm>
        <a:prstGeom prst="rect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84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Оказание информационной поддержки органам государственной власти при реализации мер, направленных на развитие сельского хозяйства и регулирования рынков сельскохозяйственной продукции, сырья и продовольствия</a:t>
          </a:r>
          <a:endParaRPr lang="ru-RU" sz="1600" kern="1200" dirty="0"/>
        </a:p>
      </dsp:txBody>
      <dsp:txXfrm>
        <a:off x="1003526" y="4690549"/>
        <a:ext cx="8376720" cy="791748"/>
      </dsp:txXfrm>
    </dsp:sp>
    <dsp:sp modelId="{598F7B51-4EC3-4589-B792-62C50FA5867A}">
      <dsp:nvSpPr>
        <dsp:cNvPr id="0" name=""/>
        <dsp:cNvSpPr/>
      </dsp:nvSpPr>
      <dsp:spPr>
        <a:xfrm>
          <a:off x="629631" y="4712528"/>
          <a:ext cx="747790" cy="7477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2B7D00-EB29-43B5-976B-BD9F75360610}">
      <dsp:nvSpPr>
        <dsp:cNvPr id="0" name=""/>
        <dsp:cNvSpPr/>
      </dsp:nvSpPr>
      <dsp:spPr>
        <a:xfrm>
          <a:off x="461773" y="5685182"/>
          <a:ext cx="8918473" cy="598232"/>
        </a:xfrm>
        <a:prstGeom prst="rect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84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Содействие в анализе и внедрении лучших практик</a:t>
          </a:r>
          <a:endParaRPr lang="ru-RU" sz="1600" kern="1200" dirty="0"/>
        </a:p>
      </dsp:txBody>
      <dsp:txXfrm>
        <a:off x="461773" y="5685182"/>
        <a:ext cx="8918473" cy="598232"/>
      </dsp:txXfrm>
    </dsp:sp>
    <dsp:sp modelId="{D7A7E097-3C95-4C1E-8203-19B799BD6A6D}">
      <dsp:nvSpPr>
        <dsp:cNvPr id="0" name=""/>
        <dsp:cNvSpPr/>
      </dsp:nvSpPr>
      <dsp:spPr>
        <a:xfrm>
          <a:off x="87878" y="5610403"/>
          <a:ext cx="747790" cy="7477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C25AE-91D4-44F5-B8E7-1809238B78A2}">
      <dsp:nvSpPr>
        <dsp:cNvPr id="0" name=""/>
        <dsp:cNvSpPr/>
      </dsp:nvSpPr>
      <dsp:spPr>
        <a:xfrm rot="10800000">
          <a:off x="1563749" y="178"/>
          <a:ext cx="5738299" cy="615401"/>
        </a:xfrm>
        <a:prstGeom prst="homePlat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24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Контрольно-надзорная деятельность, включая ветеринарный, фитосанитарный и иной контроль</a:t>
          </a:r>
          <a:endParaRPr lang="ru-RU" sz="1600" kern="1200" dirty="0"/>
        </a:p>
      </dsp:txBody>
      <dsp:txXfrm rot="10800000">
        <a:off x="1717599" y="178"/>
        <a:ext cx="5584449" cy="615401"/>
      </dsp:txXfrm>
    </dsp:sp>
    <dsp:sp modelId="{98F23D9C-F795-4E88-A443-F204A25EB25B}">
      <dsp:nvSpPr>
        <dsp:cNvPr id="0" name=""/>
        <dsp:cNvSpPr/>
      </dsp:nvSpPr>
      <dsp:spPr>
        <a:xfrm>
          <a:off x="1326972" y="71103"/>
          <a:ext cx="473553" cy="47355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9B058-A836-4449-82D5-A1ED8AFF6D24}">
      <dsp:nvSpPr>
        <dsp:cNvPr id="0" name=""/>
        <dsp:cNvSpPr/>
      </dsp:nvSpPr>
      <dsp:spPr>
        <a:xfrm rot="10800000">
          <a:off x="1563749" y="756939"/>
          <a:ext cx="5738299" cy="581836"/>
        </a:xfrm>
        <a:prstGeom prst="homePlat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24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Совершенствование мер поддержки отрасли, в т.ч. на уровне регионов</a:t>
          </a:r>
          <a:endParaRPr lang="ru-RU" sz="1600" kern="1200" dirty="0"/>
        </a:p>
      </dsp:txBody>
      <dsp:txXfrm rot="10800000">
        <a:off x="1709208" y="756939"/>
        <a:ext cx="5592840" cy="581836"/>
      </dsp:txXfrm>
    </dsp:sp>
    <dsp:sp modelId="{B2E59AEC-26B4-42E0-A541-FD538FCF3950}">
      <dsp:nvSpPr>
        <dsp:cNvPr id="0" name=""/>
        <dsp:cNvSpPr/>
      </dsp:nvSpPr>
      <dsp:spPr>
        <a:xfrm>
          <a:off x="1326972" y="811081"/>
          <a:ext cx="473553" cy="47355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A0C102-93C4-4357-A162-75C24D3A34F5}">
      <dsp:nvSpPr>
        <dsp:cNvPr id="0" name=""/>
        <dsp:cNvSpPr/>
      </dsp:nvSpPr>
      <dsp:spPr>
        <a:xfrm rot="10800000">
          <a:off x="1563749" y="1480135"/>
          <a:ext cx="5738299" cy="473553"/>
        </a:xfrm>
        <a:prstGeom prst="homePlat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24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Доступ к логистической инфраструктуре</a:t>
          </a:r>
          <a:endParaRPr lang="ru-RU" sz="1600" kern="1200" dirty="0"/>
        </a:p>
      </dsp:txBody>
      <dsp:txXfrm rot="10800000">
        <a:off x="1682137" y="1480135"/>
        <a:ext cx="5619911" cy="473553"/>
      </dsp:txXfrm>
    </dsp:sp>
    <dsp:sp modelId="{EB98344C-FE59-4E96-82A2-BBDF3CBA00AF}">
      <dsp:nvSpPr>
        <dsp:cNvPr id="0" name=""/>
        <dsp:cNvSpPr/>
      </dsp:nvSpPr>
      <dsp:spPr>
        <a:xfrm>
          <a:off x="1326972" y="1480135"/>
          <a:ext cx="473553" cy="47355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47710D-E354-4406-8FB3-66788310AA20}">
      <dsp:nvSpPr>
        <dsp:cNvPr id="0" name=""/>
        <dsp:cNvSpPr/>
      </dsp:nvSpPr>
      <dsp:spPr>
        <a:xfrm rot="10800000">
          <a:off x="1563749" y="2095047"/>
          <a:ext cx="5738299" cy="473553"/>
        </a:xfrm>
        <a:prstGeom prst="homePlat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24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Упрощение отчетности по реализации мер поддержки</a:t>
          </a:r>
        </a:p>
      </dsp:txBody>
      <dsp:txXfrm rot="10800000">
        <a:off x="1682137" y="2095047"/>
        <a:ext cx="5619911" cy="473553"/>
      </dsp:txXfrm>
    </dsp:sp>
    <dsp:sp modelId="{6027DAB2-D368-4807-801C-753D1E1954C3}">
      <dsp:nvSpPr>
        <dsp:cNvPr id="0" name=""/>
        <dsp:cNvSpPr/>
      </dsp:nvSpPr>
      <dsp:spPr>
        <a:xfrm>
          <a:off x="1326972" y="2095047"/>
          <a:ext cx="473553" cy="47355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EE11D5-035F-489D-BB18-EEC16836BC43}">
      <dsp:nvSpPr>
        <dsp:cNvPr id="0" name=""/>
        <dsp:cNvSpPr/>
      </dsp:nvSpPr>
      <dsp:spPr>
        <a:xfrm rot="10800000">
          <a:off x="1563749" y="2709960"/>
          <a:ext cx="5738299" cy="612602"/>
        </a:xfrm>
        <a:prstGeom prst="homePlat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24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Защита интересов малых и средних хозяйств при реализации продукции</a:t>
          </a:r>
          <a:endParaRPr lang="ru-RU" sz="1600" kern="1200" dirty="0"/>
        </a:p>
      </dsp:txBody>
      <dsp:txXfrm rot="10800000">
        <a:off x="1716899" y="2709960"/>
        <a:ext cx="5585149" cy="612602"/>
      </dsp:txXfrm>
    </dsp:sp>
    <dsp:sp modelId="{9A81B3F2-ACA0-4D64-9AC4-4BB27ED09F5D}">
      <dsp:nvSpPr>
        <dsp:cNvPr id="0" name=""/>
        <dsp:cNvSpPr/>
      </dsp:nvSpPr>
      <dsp:spPr>
        <a:xfrm>
          <a:off x="1326972" y="2779485"/>
          <a:ext cx="473553" cy="47355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4761B-1043-411D-80F4-948E35DC197C}">
      <dsp:nvSpPr>
        <dsp:cNvPr id="0" name=""/>
        <dsp:cNvSpPr/>
      </dsp:nvSpPr>
      <dsp:spPr>
        <a:xfrm rot="10800000">
          <a:off x="1563749" y="3463922"/>
          <a:ext cx="5738299" cy="595289"/>
        </a:xfrm>
        <a:prstGeom prst="homePlat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24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Вовлечение сельхозземель в оборот</a:t>
          </a:r>
          <a:endParaRPr lang="ru-RU" sz="1600" kern="1200" dirty="0"/>
        </a:p>
      </dsp:txBody>
      <dsp:txXfrm rot="10800000">
        <a:off x="1712571" y="3463922"/>
        <a:ext cx="5589477" cy="595289"/>
      </dsp:txXfrm>
    </dsp:sp>
    <dsp:sp modelId="{DA10E11C-D68C-4BFA-B91B-7B65846C152B}">
      <dsp:nvSpPr>
        <dsp:cNvPr id="0" name=""/>
        <dsp:cNvSpPr/>
      </dsp:nvSpPr>
      <dsp:spPr>
        <a:xfrm>
          <a:off x="1326972" y="3524790"/>
          <a:ext cx="473553" cy="47355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D7FDB-64AE-44E7-AB7B-890DB0023435}">
      <dsp:nvSpPr>
        <dsp:cNvPr id="0" name=""/>
        <dsp:cNvSpPr/>
      </dsp:nvSpPr>
      <dsp:spPr>
        <a:xfrm rot="10800000">
          <a:off x="1563749" y="4200571"/>
          <a:ext cx="5738299" cy="473553"/>
        </a:xfrm>
        <a:prstGeom prst="homePlat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24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Восстановление и сохранение плодородия земель</a:t>
          </a:r>
          <a:endParaRPr lang="ru-RU" sz="1600" kern="1200" dirty="0"/>
        </a:p>
      </dsp:txBody>
      <dsp:txXfrm rot="10800000">
        <a:off x="1682137" y="4200571"/>
        <a:ext cx="5619911" cy="473553"/>
      </dsp:txXfrm>
    </dsp:sp>
    <dsp:sp modelId="{FFF7CFE3-A1AC-4F98-81F7-A738424B558F}">
      <dsp:nvSpPr>
        <dsp:cNvPr id="0" name=""/>
        <dsp:cNvSpPr/>
      </dsp:nvSpPr>
      <dsp:spPr>
        <a:xfrm>
          <a:off x="1326972" y="4200571"/>
          <a:ext cx="473553" cy="47355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0467A-2DB1-4A84-8185-2E3DD2EDD799}">
      <dsp:nvSpPr>
        <dsp:cNvPr id="0" name=""/>
        <dsp:cNvSpPr/>
      </dsp:nvSpPr>
      <dsp:spPr>
        <a:xfrm rot="10800000">
          <a:off x="1563749" y="4815484"/>
          <a:ext cx="5738299" cy="473553"/>
        </a:xfrm>
        <a:prstGeom prst="homePlat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24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Повышение качества растениеводческой продукции</a:t>
          </a:r>
        </a:p>
      </dsp:txBody>
      <dsp:txXfrm rot="10800000">
        <a:off x="1682137" y="4815484"/>
        <a:ext cx="5619911" cy="473553"/>
      </dsp:txXfrm>
    </dsp:sp>
    <dsp:sp modelId="{2A4E868B-55A6-4C2B-9A56-6C4420B24855}">
      <dsp:nvSpPr>
        <dsp:cNvPr id="0" name=""/>
        <dsp:cNvSpPr/>
      </dsp:nvSpPr>
      <dsp:spPr>
        <a:xfrm>
          <a:off x="1326972" y="4815484"/>
          <a:ext cx="473553" cy="47355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5A52F8-3A6B-4F8A-AB26-7EBBFC396782}">
      <dsp:nvSpPr>
        <dsp:cNvPr id="0" name=""/>
        <dsp:cNvSpPr/>
      </dsp:nvSpPr>
      <dsp:spPr>
        <a:xfrm rot="10800000">
          <a:off x="1563749" y="5430396"/>
          <a:ext cx="5738299" cy="560791"/>
        </a:xfrm>
        <a:prstGeom prst="homePlat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24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Сплошная маркировка продукции и электронная сертификация</a:t>
          </a:r>
        </a:p>
      </dsp:txBody>
      <dsp:txXfrm rot="10800000">
        <a:off x="1703947" y="5430396"/>
        <a:ext cx="5598101" cy="560791"/>
      </dsp:txXfrm>
    </dsp:sp>
    <dsp:sp modelId="{8D60791C-8C11-4A08-9E3B-101728E0345A}">
      <dsp:nvSpPr>
        <dsp:cNvPr id="0" name=""/>
        <dsp:cNvSpPr/>
      </dsp:nvSpPr>
      <dsp:spPr>
        <a:xfrm>
          <a:off x="1326972" y="5474015"/>
          <a:ext cx="473553" cy="47355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ECF25-5A6A-4BF0-94BA-F99BAF6AC0DB}">
      <dsp:nvSpPr>
        <dsp:cNvPr id="0" name=""/>
        <dsp:cNvSpPr/>
      </dsp:nvSpPr>
      <dsp:spPr>
        <a:xfrm>
          <a:off x="1164939" y="0"/>
          <a:ext cx="5928506" cy="5928506"/>
        </a:xfrm>
        <a:prstGeom prst="triangl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14167-CB11-4EA9-84C0-516BE527B1C2}">
      <dsp:nvSpPr>
        <dsp:cNvPr id="0" name=""/>
        <dsp:cNvSpPr/>
      </dsp:nvSpPr>
      <dsp:spPr>
        <a:xfrm>
          <a:off x="2994042" y="600441"/>
          <a:ext cx="2300981" cy="8725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Формирование состава Комитета и пула экспертов</a:t>
          </a:r>
          <a:endParaRPr lang="ru-RU" sz="1600" kern="1200" dirty="0">
            <a:solidFill>
              <a:srgbClr val="002060"/>
            </a:solidFill>
            <a:latin typeface="Georgia" panose="02040502050405020303" pitchFamily="18" charset="0"/>
          </a:endParaRPr>
        </a:p>
      </dsp:txBody>
      <dsp:txXfrm>
        <a:off x="3036638" y="643037"/>
        <a:ext cx="2215789" cy="787393"/>
      </dsp:txXfrm>
    </dsp:sp>
    <dsp:sp modelId="{E1CF4B8A-51DB-4E7C-89F9-267EBC1C013D}">
      <dsp:nvSpPr>
        <dsp:cNvPr id="0" name=""/>
        <dsp:cNvSpPr/>
      </dsp:nvSpPr>
      <dsp:spPr>
        <a:xfrm>
          <a:off x="2453546" y="1686155"/>
          <a:ext cx="3291723" cy="9358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Проведение установочного заседания</a:t>
          </a:r>
          <a:endParaRPr lang="ru-RU" sz="1600" kern="1200" dirty="0">
            <a:solidFill>
              <a:srgbClr val="002060"/>
            </a:solidFill>
            <a:latin typeface="Georgia" panose="02040502050405020303" pitchFamily="18" charset="0"/>
          </a:endParaRPr>
        </a:p>
      </dsp:txBody>
      <dsp:txXfrm>
        <a:off x="2499228" y="1731837"/>
        <a:ext cx="3200359" cy="844441"/>
      </dsp:txXfrm>
    </dsp:sp>
    <dsp:sp modelId="{C860F4C0-B8C7-424E-9694-04DF01D64FA0}">
      <dsp:nvSpPr>
        <dsp:cNvPr id="0" name=""/>
        <dsp:cNvSpPr/>
      </dsp:nvSpPr>
      <dsp:spPr>
        <a:xfrm>
          <a:off x="2121622" y="2818037"/>
          <a:ext cx="3980927" cy="8554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Согласование Плана работы Комитета</a:t>
          </a:r>
          <a:endParaRPr lang="ru-RU" sz="1600" kern="1200" dirty="0">
            <a:solidFill>
              <a:srgbClr val="002060"/>
            </a:solidFill>
            <a:latin typeface="Georgia" panose="02040502050405020303" pitchFamily="18" charset="0"/>
          </a:endParaRPr>
        </a:p>
      </dsp:txBody>
      <dsp:txXfrm>
        <a:off x="2163382" y="2859797"/>
        <a:ext cx="3897407" cy="771944"/>
      </dsp:txXfrm>
    </dsp:sp>
    <dsp:sp modelId="{FAEE3AEA-D408-4224-9D81-36148EFC1F10}">
      <dsp:nvSpPr>
        <dsp:cNvPr id="0" name=""/>
        <dsp:cNvSpPr/>
      </dsp:nvSpPr>
      <dsp:spPr>
        <a:xfrm>
          <a:off x="1600625" y="3874146"/>
          <a:ext cx="5049510" cy="8425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Создание </a:t>
          </a:r>
          <a:r>
            <a:rPr lang="ru-RU" sz="1600" kern="1200" dirty="0" smtClean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профильных комитетов в </a:t>
          </a:r>
          <a:r>
            <a:rPr lang="ru-RU" sz="1600" kern="12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региональных отделениях </a:t>
          </a:r>
          <a:r>
            <a:rPr lang="ru-RU" sz="1600" kern="1200" dirty="0" smtClean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«ОПОРЫ РОССИИ»</a:t>
          </a:r>
          <a:endParaRPr lang="ru-RU" sz="1600" kern="1200" dirty="0">
            <a:solidFill>
              <a:srgbClr val="002060"/>
            </a:solidFill>
            <a:latin typeface="Georgia" panose="02040502050405020303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641757" y="3915278"/>
        <a:ext cx="4967246" cy="760328"/>
      </dsp:txXfrm>
    </dsp:sp>
    <dsp:sp modelId="{CCA1F244-34ED-4B47-817C-9362EE9ED5A7}">
      <dsp:nvSpPr>
        <dsp:cNvPr id="0" name=""/>
        <dsp:cNvSpPr/>
      </dsp:nvSpPr>
      <dsp:spPr>
        <a:xfrm>
          <a:off x="1202825" y="4903926"/>
          <a:ext cx="5901988" cy="82133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Организация постоянного взаимодействия с членами Комитета и экспертами</a:t>
          </a:r>
        </a:p>
      </dsp:txBody>
      <dsp:txXfrm>
        <a:off x="1242919" y="4944020"/>
        <a:ext cx="5821800" cy="741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14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86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6451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558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5322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037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359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9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40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17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44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69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15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4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33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92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B4E00-8003-446C-AAA5-0CC62D90A0F0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93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5047" y="1093305"/>
            <a:ext cx="9268691" cy="2651297"/>
          </a:xfrm>
        </p:spPr>
        <p:txBody>
          <a:bodyPr/>
          <a:lstStyle/>
          <a:p>
            <a:pPr algn="l"/>
            <a:r>
              <a:rPr lang="ru-RU" sz="4000" dirty="0">
                <a:solidFill>
                  <a:srgbClr val="002060"/>
                </a:solidFill>
                <a:latin typeface="Georgia" panose="02040502050405020303" pitchFamily="18" charset="0"/>
              </a:rPr>
              <a:t>Комитет по </a:t>
            </a:r>
            <a:br>
              <a:rPr lang="ru-RU" sz="4000" dirty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4000" dirty="0">
                <a:solidFill>
                  <a:srgbClr val="002060"/>
                </a:solidFill>
                <a:latin typeface="Georgia" panose="02040502050405020303" pitchFamily="18" charset="0"/>
              </a:rPr>
              <a:t>сельскому хозяйству </a:t>
            </a:r>
            <a:br>
              <a:rPr lang="ru-RU" sz="4000" dirty="0">
                <a:solidFill>
                  <a:srgbClr val="002060"/>
                </a:solidFill>
                <a:latin typeface="Georgia" panose="02040502050405020303" pitchFamily="18" charset="0"/>
              </a:rPr>
            </a:br>
            <a:endParaRPr lang="ru-RU" sz="48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3888" y="4007858"/>
            <a:ext cx="7766936" cy="109689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1400" dirty="0">
                <a:latin typeface="Georgia" panose="02040502050405020303" pitchFamily="18" charset="0"/>
              </a:rPr>
              <a:t>Председатель Комитета – Гизатулин Ринат Ринатович</a:t>
            </a:r>
          </a:p>
          <a:p>
            <a:pPr algn="l">
              <a:spcBef>
                <a:spcPts val="0"/>
              </a:spcBef>
            </a:pPr>
            <a:r>
              <a:rPr lang="ru-RU" sz="1400" dirty="0">
                <a:latin typeface="Georgia" panose="02040502050405020303" pitchFamily="18" charset="0"/>
              </a:rPr>
              <a:t>Ответственный секретарь – Иванов Константин Александрович</a:t>
            </a:r>
          </a:p>
          <a:p>
            <a:pPr algn="l"/>
            <a:endParaRPr lang="ru-RU" sz="1400" dirty="0"/>
          </a:p>
          <a:p>
            <a:pPr algn="l"/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88" y="5270247"/>
            <a:ext cx="4529592" cy="83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3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050" y="260142"/>
            <a:ext cx="7855227" cy="848139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</a:rPr>
              <a:t>Комитет по </a:t>
            </a:r>
            <a:r>
              <a:rPr lang="ru-RU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сельскому хозяйству</a:t>
            </a:r>
            <a:endParaRPr lang="ru-RU" sz="24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812800"/>
            <a:ext cx="57023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88" y="6439545"/>
            <a:ext cx="1309312" cy="24237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956380" y="4202324"/>
            <a:ext cx="357504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Производство сельхозпродукции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Переработка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сельхозпродукции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Реализация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сельхозпродукции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0609" y="4183274"/>
            <a:ext cx="48590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Нормативно-правовое регулирование отрасли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Правоприменительная практика, в </a:t>
            </a:r>
            <a:r>
              <a:rPr lang="ru-RU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осуществлении контроля-надзора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 стимулирования с учетом требований ВТО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4451254" y="1685925"/>
            <a:ext cx="388098" cy="2857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630204" y="988321"/>
            <a:ext cx="3893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Georgia" panose="02040502050405020303" pitchFamily="18" charset="0"/>
              </a:rPr>
              <a:t>Направления деятельности 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Georgia" panose="02040502050405020303" pitchFamily="18" charset="0"/>
              </a:rPr>
              <a:t>Комитета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" name="Скругленный прямоугольник 4"/>
          <p:cNvSpPr/>
          <p:nvPr/>
        </p:nvSpPr>
        <p:spPr>
          <a:xfrm>
            <a:off x="6722045" y="2290132"/>
            <a:ext cx="2164378" cy="8217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Анализ эффективности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гос.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регулирования и обратная связь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 бизнесом</a:t>
            </a:r>
            <a:endParaRPr lang="ru-RU" sz="2000" kern="12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042050" y="2072734"/>
            <a:ext cx="2137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Участие в подготовке нормативно-правовых актов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315021" y="1357965"/>
            <a:ext cx="2686050" cy="2686050"/>
          </a:xfrm>
          <a:prstGeom prst="ellipse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831879" y="1373399"/>
            <a:ext cx="2686050" cy="2686050"/>
          </a:xfrm>
          <a:prstGeom prst="ellipse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004005" y="1664900"/>
            <a:ext cx="393829" cy="2857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522014" y="2164060"/>
            <a:ext cx="0" cy="40610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51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>
          <a:xfrm>
            <a:off x="6231570" y="3296815"/>
            <a:ext cx="3517500" cy="3333191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452040" y="258182"/>
            <a:ext cx="3517500" cy="3333191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602653" y="1277761"/>
            <a:ext cx="32162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контрольно-надзорных мероприятий, осуществляемых в отношении малых и средних предприятий отрасли и разработка предложений по снижению административного давления </a:t>
            </a:r>
            <a:br>
              <a:rPr lang="ru-RU" sz="15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5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сельхозпроизводителей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3289769" y="476536"/>
            <a:ext cx="765175" cy="7239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612641" y="958303"/>
            <a:ext cx="5079" cy="21701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918355" y="-304326"/>
            <a:ext cx="4041688" cy="12626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600" kern="1200" dirty="0">
                <a:solidFill>
                  <a:srgbClr val="C00000"/>
                </a:solidFill>
                <a:latin typeface="Georgia" panose="02040502050405020303" pitchFamily="18" charset="0"/>
              </a:rPr>
              <a:t>Цели работы </a:t>
            </a: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88" y="6439545"/>
            <a:ext cx="1309312" cy="242375"/>
          </a:xfrm>
          <a:prstGeom prst="rect">
            <a:avLst/>
          </a:prstGeom>
        </p:spPr>
      </p:pic>
      <p:cxnSp>
        <p:nvCxnSpPr>
          <p:cNvPr id="38" name="Прямая соединительная линия 37"/>
          <p:cNvCxnSpPr/>
          <p:nvPr/>
        </p:nvCxnSpPr>
        <p:spPr>
          <a:xfrm>
            <a:off x="7663022" y="471342"/>
            <a:ext cx="866774" cy="7542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69658" y="471342"/>
            <a:ext cx="3517500" cy="3333191"/>
            <a:chOff x="284208" y="1467409"/>
            <a:chExt cx="3517500" cy="3333191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640777" y="2379725"/>
              <a:ext cx="2752725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500" dirty="0">
                  <a:solidFill>
                    <a:srgbClr val="002060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Участие в разработке мер по повышению эффективности регулирования рынков сельскохозяйственной продукции, сырья и продовольствия (стимулирование развития малых и средних хозяйств)</a:t>
              </a:r>
              <a:endParaRPr lang="ru-RU" sz="1500" dirty="0">
                <a:solidFill>
                  <a:srgbClr val="002060"/>
                </a:solidFill>
              </a:endParaRPr>
            </a:p>
          </p:txBody>
        </p:sp>
        <p:sp>
          <p:nvSpPr>
            <p:cNvPr id="33" name="Овал 32"/>
            <p:cNvSpPr/>
            <p:nvPr/>
          </p:nvSpPr>
          <p:spPr>
            <a:xfrm>
              <a:off x="284208" y="1467409"/>
              <a:ext cx="3517500" cy="3333191"/>
            </a:xfrm>
            <a:prstGeom prst="ellipse">
              <a:avLst/>
            </a:pr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723257" y="1610284"/>
              <a:ext cx="8096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>
                  <a:solidFill>
                    <a:srgbClr val="002060"/>
                  </a:solidFill>
                </a:rPr>
                <a:t>1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7810273" y="3587930"/>
            <a:ext cx="809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2060"/>
                </a:solidFill>
              </a:rPr>
              <a:t>3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2502099" y="3296816"/>
            <a:ext cx="3517500" cy="3613726"/>
            <a:chOff x="1842489" y="3487732"/>
            <a:chExt cx="3517500" cy="361372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205073" y="3591373"/>
              <a:ext cx="2792331" cy="35100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500" dirty="0">
                  <a:solidFill>
                    <a:srgbClr val="002060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</a:t>
              </a:r>
              <a:r>
                <a:rPr lang="ru-RU" sz="1500" kern="1200" dirty="0">
                  <a:solidFill>
                    <a:srgbClr val="002060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оздание благоприятных условий для производства, переработки и сбыта сельскохозяйственной продукции, включая развитие импортозамещения и экспорта</a:t>
              </a:r>
              <a:endParaRPr lang="ru-RU" sz="1500" kern="1200" dirty="0">
                <a:solidFill>
                  <a:srgbClr val="00206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311753" y="3782289"/>
              <a:ext cx="8096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842489" y="3487732"/>
              <a:ext cx="3517500" cy="3333191"/>
            </a:xfrm>
            <a:prstGeom prst="ellipse">
              <a:avLst/>
            </a:pr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6488272" y="4610952"/>
            <a:ext cx="32162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и принятие на федеральном уровне эффективной системы сельхозкооперации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7223829" y="958303"/>
            <a:ext cx="5079" cy="21701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987671" y="463765"/>
            <a:ext cx="809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1568" y="6406843"/>
            <a:ext cx="701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2409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5600" y="3025204"/>
            <a:ext cx="1828800" cy="695344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Georgia" panose="02040502050405020303" pitchFamily="18" charset="0"/>
              </a:rPr>
              <a:t>Задачи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970371645"/>
              </p:ext>
            </p:extLst>
          </p:nvPr>
        </p:nvGraphicFramePr>
        <p:xfrm>
          <a:off x="1403074" y="139699"/>
          <a:ext cx="9468126" cy="658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88" y="6439545"/>
            <a:ext cx="1309312" cy="242375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199419" y="448178"/>
            <a:ext cx="2914649" cy="146685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Сферы деятельности Комитета </a:t>
            </a:r>
          </a:p>
          <a:p>
            <a:r>
              <a:rPr lang="ru-RU" sz="28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2018-2019гг.</a:t>
            </a:r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1391278" y="448178"/>
          <a:ext cx="8629022" cy="5991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0238" y="6406844"/>
            <a:ext cx="701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3294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2432" y="889570"/>
            <a:ext cx="4116744" cy="139643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Первоочередные организационные задачи: </a:t>
            </a:r>
            <a:endParaRPr lang="ru-RU" sz="28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31299850"/>
              </p:ext>
            </p:extLst>
          </p:nvPr>
        </p:nvGraphicFramePr>
        <p:xfrm>
          <a:off x="1860824" y="419100"/>
          <a:ext cx="11318939" cy="592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88" y="6439545"/>
            <a:ext cx="1309312" cy="24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10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7655" y="1124116"/>
            <a:ext cx="10114840" cy="5315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 итогах реализации и достижения целевых показателей Госпрограммы развития сельского хозяйства и регулирования рынков сельскохозяйственной продукции, сырья и продовольствия на 2013-2020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годы;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приоритетных задачах новой Госпрограммы развития сельского хозяйства и регулирования рынков сельскохозяйственной продукции;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 электронной ветеринарной сертификации и сплошной маркировке сельхозпродукции;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развитии кооперации в АПК России;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 органическом сельском хозяйстве в Российской Федерации;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создании инфраструктуры сбыта сельхозпродукции, включая оптово распределительные центры;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цифровизации в сельском хозяйстве и обеспечении доступа к агрохимическим и иным данным;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поддержке перерабатывающих отраслей в АПК;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мерах по интенсификации земледелия и поддержке растениеводства;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 организации работы по изучению лучших мировых практик земледелия и мерах по разработке и внедрению современных систем земледелия, удобрения и защиты растений с учетом региональных особенностей;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мерах по подготовке кадров в АПК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России.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2088" y="488592"/>
            <a:ext cx="10525193" cy="873457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C00000"/>
                </a:solidFill>
                <a:latin typeface="Georgia" panose="02040502050405020303" pitchFamily="18" charset="0"/>
              </a:rPr>
              <a:t>Предложения в план работы: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88" y="6439545"/>
            <a:ext cx="1309312" cy="24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32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289</TotalTime>
  <Words>485</Words>
  <Application>Microsoft Office PowerPoint</Application>
  <PresentationFormat>Широкоэкранный</PresentationFormat>
  <Paragraphs>66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Trebuchet MS</vt:lpstr>
      <vt:lpstr>Wingdings 3</vt:lpstr>
      <vt:lpstr>Аспект</vt:lpstr>
      <vt:lpstr>Комитет по  сельскому хозяйству  </vt:lpstr>
      <vt:lpstr>Комитет по сельскому хозяйству</vt:lpstr>
      <vt:lpstr>Презентация PowerPoint</vt:lpstr>
      <vt:lpstr>Задачи</vt:lpstr>
      <vt:lpstr>Презентация PowerPoint</vt:lpstr>
      <vt:lpstr>Первоочередные организационные задачи: </vt:lpstr>
      <vt:lpstr>Предложения в план работы: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Комитет по АПК  ОПОРА РОССИИ</dc:title>
  <dc:creator>Тараканов Филипп (Filipp Tarakanov)</dc:creator>
  <cp:lastModifiedBy>RePack by Diakov</cp:lastModifiedBy>
  <cp:revision>26</cp:revision>
  <cp:lastPrinted>2018-05-22T08:40:59Z</cp:lastPrinted>
  <dcterms:created xsi:type="dcterms:W3CDTF">2018-05-16T12:31:14Z</dcterms:created>
  <dcterms:modified xsi:type="dcterms:W3CDTF">2018-09-17T10:06:14Z</dcterms:modified>
</cp:coreProperties>
</file>