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816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03300CE-583F-4CC4-9DED-D0248B9A18B7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6D0E6D-2B5F-47B1-B28E-53C551DA7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256" y="267905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 Nova Cond" pitchFamily="34" charset="0"/>
              </a:rPr>
              <a:t>Комитет по работе с корпоративными госзаказчиками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929066"/>
            <a:ext cx="1857388" cy="1723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24" y="3857628"/>
            <a:ext cx="3643338" cy="176885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65" y="404664"/>
            <a:ext cx="5440358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Nova Cond" pitchFamily="34" charset="0"/>
              </a:rPr>
              <a:t>Цели деятельности комитета</a:t>
            </a:r>
            <a:endParaRPr lang="ru-RU" dirty="0">
              <a:latin typeface="Arial Nova Con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Arial Nova Cond" pitchFamily="34" charset="0"/>
              </a:rPr>
              <a:t>   </a:t>
            </a: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Оптимизация процедур закупок предприятиями государственного сектора экономики  товаров и услуг российских производителей.</a:t>
            </a:r>
          </a:p>
          <a:p>
            <a:pPr algn="just">
              <a:buNone/>
            </a:pPr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    Создание комфортных условий участия в процедурах закупок у отечественных корпоративных заказчиков.</a:t>
            </a:r>
          </a:p>
          <a:p>
            <a:pPr algn="just">
              <a:buNone/>
            </a:pPr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    Выработка экспертной позиции по нормативно-правовому регулированию рынка корпоративного заказа и доведение ее до государственных органов</a:t>
            </a:r>
            <a:r>
              <a:rPr lang="ru-RU" sz="2200" dirty="0" smtClean="0">
                <a:solidFill>
                  <a:schemeClr val="tx2"/>
                </a:solidFill>
                <a:latin typeface="Arial Nova Cond" pitchFamily="34" charset="0"/>
              </a:rPr>
              <a:t>.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2"/>
                </a:solidFill>
                <a:latin typeface="Arial Nova Cond" pitchFamily="34" charset="0"/>
              </a:rPr>
              <a:t>  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2"/>
                </a:solidFill>
                <a:latin typeface="Arial Nova Cond" pitchFamily="34" charset="0"/>
              </a:rPr>
              <a:t>   </a:t>
            </a:r>
            <a:endParaRPr lang="ru-RU" sz="2200" dirty="0" smtClean="0">
              <a:latin typeface="Arial Nova Cond" pitchFamily="34" charset="0"/>
            </a:endParaRPr>
          </a:p>
          <a:p>
            <a:pPr algn="just">
              <a:buNone/>
            </a:pPr>
            <a:endParaRPr lang="ru-RU" sz="2400" dirty="0">
              <a:latin typeface="Arial Nova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Nova Cond" pitchFamily="34" charset="0"/>
              </a:rPr>
              <a:t>Задачи комитета</a:t>
            </a:r>
            <a:endParaRPr lang="ru-RU" dirty="0">
              <a:latin typeface="Arial Nova Con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Контроль над соблюдением прав и законных интересов субъектов предпринимательской деятельности федеральными органами исполнительной власти, органами исполнительной власти субъектов Российской Федерации при участии субъектов МСП в госзакупках и иного взаимодействия с корпоративными госзаказами.</a:t>
            </a:r>
          </a:p>
          <a:p>
            <a:pPr algn="just">
              <a:buNone/>
            </a:pPr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Создание Экспертного совета при Комитете из представителей Государственных заказчиков. Участие совместно с представителями Государственных заказчиков, в том числе в рамках экспертных советов, рабочих групп и т.п., в разработке стандартов закупочных процедур, нормативных актов Федеральных органов исполнительной и законодательной власти в области госзакупок.</a:t>
            </a:r>
          </a:p>
          <a:p>
            <a:pPr algn="just">
              <a:buNone/>
            </a:pPr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endParaRPr lang="ru-RU" sz="2200" dirty="0">
              <a:latin typeface="Arial Nova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Nova Cond" pitchFamily="34" charset="0"/>
              </a:rPr>
              <a:t>Задачи комитета</a:t>
            </a:r>
            <a:endParaRPr lang="ru-RU" dirty="0">
              <a:latin typeface="Arial Nova Con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Взаимодействие с предпринимательским сообществом в целях выявления законодательных, организационных, экономических, административных и иных барьеров в области взаимодействия предпринимателей с Госзаказчиками.</a:t>
            </a:r>
          </a:p>
          <a:p>
            <a:pPr algn="just"/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pPr algn="just"/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Проведение аналитической деятельности, формирование мониторинга, рейтингов Госзаказчиков и реестров добросовестности Госзаказчиков и субъектов МСП – участников закупочных процедур.  </a:t>
            </a:r>
          </a:p>
          <a:p>
            <a:pPr algn="just"/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pPr algn="just"/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Работа с региональными отделениями «ОПОРЫ РОССИИ»  по созданию профильных комитетов с корпоративными госзаказчиками.</a:t>
            </a:r>
          </a:p>
          <a:p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endParaRPr lang="ru-RU" sz="2000" dirty="0" smtClean="0">
              <a:solidFill>
                <a:schemeClr val="tx2"/>
              </a:solidFill>
              <a:latin typeface="Arial Nova Cond" pitchFamily="34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 </a:t>
            </a:r>
          </a:p>
          <a:p>
            <a:endParaRPr lang="ru-RU" sz="2200" dirty="0">
              <a:latin typeface="Arial Nova Con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Nova Cond" pitchFamily="34" charset="0"/>
              </a:rPr>
              <a:t>Основные направления</a:t>
            </a:r>
            <a:endParaRPr lang="ru-RU" dirty="0">
              <a:latin typeface="Arial Nova Con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sz="2400" dirty="0" smtClean="0">
                <a:solidFill>
                  <a:schemeClr val="tx2"/>
                </a:solidFill>
                <a:latin typeface="Arial Nova Cond" pitchFamily="34" charset="0"/>
              </a:rPr>
              <a:t>   </a:t>
            </a: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Оценка реализации действующих НПА в сфере развития закупочных процедур.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    Совершенствование законодательной и нормативной правовой базы в     сфере закупок у субъектов малого и среднего предпринимательства.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    Распространение лучших региональных и корпоративных практик.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chemeClr val="tx2"/>
                </a:solidFill>
                <a:latin typeface="Arial Nova Cond" pitchFamily="34" charset="0"/>
              </a:rPr>
              <a:t>    Организация и проведение мероприятий (пресс-конференций, интервью, «круглых столов», семинаров) для привлечения широкой общественности, субъектов малого и среднего бизнеса, экспертов отрасли к вопросам  организации закупочной деятельности различных Корпоративных заказчиков</a:t>
            </a:r>
            <a:r>
              <a:rPr lang="ru-RU" sz="2000" dirty="0" smtClean="0">
                <a:latin typeface="Arial Nova Cond" pitchFamily="34" charset="0"/>
              </a:rPr>
              <a:t>.</a:t>
            </a:r>
          </a:p>
          <a:p>
            <a:endParaRPr lang="ru-RU" sz="2400" dirty="0">
              <a:latin typeface="Arial Nova Cond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285</TotalTime>
  <Words>279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Комитет по работе с корпоративными госзаказчиками </vt:lpstr>
      <vt:lpstr>Цели деятельности комитета</vt:lpstr>
      <vt:lpstr>Задачи комитета</vt:lpstr>
      <vt:lpstr>Задачи комитета</vt:lpstr>
      <vt:lpstr>Основные направления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Комитет по работе с корпоративными госзаказчиками</dc:title>
  <dc:creator>HP</dc:creator>
  <cp:lastModifiedBy>Екатерина Реут</cp:lastModifiedBy>
  <cp:revision>32</cp:revision>
  <dcterms:created xsi:type="dcterms:W3CDTF">2021-10-12T09:04:59Z</dcterms:created>
  <dcterms:modified xsi:type="dcterms:W3CDTF">2021-12-17T09:04:46Z</dcterms:modified>
</cp:coreProperties>
</file>